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8" r:id="rId2"/>
    <p:sldId id="259" r:id="rId3"/>
    <p:sldId id="260" r:id="rId4"/>
    <p:sldId id="262" r:id="rId5"/>
    <p:sldId id="266" r:id="rId6"/>
    <p:sldId id="267" r:id="rId7"/>
    <p:sldId id="263" r:id="rId8"/>
    <p:sldId id="264" r:id="rId9"/>
    <p:sldId id="265" r:id="rId10"/>
    <p:sldId id="269" r:id="rId11"/>
    <p:sldId id="270" r:id="rId12"/>
    <p:sldId id="271" r:id="rId13"/>
    <p:sldId id="280" r:id="rId14"/>
    <p:sldId id="272" r:id="rId15"/>
    <p:sldId id="273" r:id="rId16"/>
    <p:sldId id="274" r:id="rId17"/>
    <p:sldId id="279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3DC76DAF-7B8E-41F8-B121-D81764C3E9A2}">
          <p14:sldIdLst>
            <p14:sldId id="258"/>
          </p14:sldIdLst>
        </p14:section>
        <p14:section name="목차" id="{F8192184-3F15-4824-BF5D-32CA419100DB}">
          <p14:sldIdLst>
            <p14:sldId id="259"/>
          </p14:sldIdLst>
        </p14:section>
        <p14:section name="게임 컨셉" id="{8CA70DAD-D112-4739-B7B8-7D5B82D5956B}">
          <p14:sldIdLst>
            <p14:sldId id="260"/>
            <p14:sldId id="262"/>
            <p14:sldId id="266"/>
            <p14:sldId id="267"/>
            <p14:sldId id="263"/>
            <p14:sldId id="264"/>
            <p14:sldId id="265"/>
            <p14:sldId id="269"/>
            <p14:sldId id="270"/>
          </p14:sldIdLst>
        </p14:section>
        <p14:section name="디자인" id="{02ABB368-8FAF-49F3-A1CE-35F6BB616BCC}">
          <p14:sldIdLst>
            <p14:sldId id="271"/>
            <p14:sldId id="280"/>
            <p14:sldId id="272"/>
            <p14:sldId id="273"/>
            <p14:sldId id="274"/>
          </p14:sldIdLst>
        </p14:section>
        <p14:section name="개발 내용" id="{E37DB16D-FE8F-4FDD-8A57-7B9207AF7C8F}">
          <p14:sldIdLst>
            <p14:sldId id="279"/>
          </p14:sldIdLst>
        </p14:section>
        <p14:section name="개발 계획" id="{9E065DBF-C078-4BDA-A753-3B59B2EAD5F9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5F"/>
    <a:srgbClr val="00DA63"/>
    <a:srgbClr val="4537FF"/>
    <a:srgbClr val="0E00C0"/>
    <a:srgbClr val="F25A3C"/>
    <a:srgbClr val="DF320F"/>
    <a:srgbClr val="EAB200"/>
    <a:srgbClr val="83C937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6040D6-1D68-4BF4-B6AF-014E5E60BCF9}" v="484" dt="2018-12-10T18:49:38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57" autoAdjust="0"/>
  </p:normalViewPr>
  <p:slideViewPr>
    <p:cSldViewPr snapToGrid="0">
      <p:cViewPr varScale="1">
        <p:scale>
          <a:sx n="73" d="100"/>
          <a:sy n="73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도균 윤" userId="8a3b07cad855ff48" providerId="LiveId" clId="{886040D6-1D68-4BF4-B6AF-014E5E60BCF9}"/>
    <pc:docChg chg="undo redo custSel mod addSld delSld modSld sldOrd modMainMaster delSection modSection">
      <pc:chgData name="도균 윤" userId="8a3b07cad855ff48" providerId="LiveId" clId="{886040D6-1D68-4BF4-B6AF-014E5E60BCF9}" dt="2018-12-10T18:50:12.345" v="4687" actId="113"/>
      <pc:docMkLst>
        <pc:docMk/>
      </pc:docMkLst>
      <pc:sldChg chg="delSp modSp add del">
        <pc:chgData name="도균 윤" userId="8a3b07cad855ff48" providerId="LiveId" clId="{886040D6-1D68-4BF4-B6AF-014E5E60BCF9}" dt="2018-12-10T18:43:26.041" v="4467" actId="2696"/>
        <pc:sldMkLst>
          <pc:docMk/>
          <pc:sldMk cId="0" sldId="257"/>
        </pc:sldMkLst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57"/>
            <ac:spMk id="2" creationId="{E893B17A-9619-4A5F-8087-D85FF6130963}"/>
          </ac:spMkLst>
        </pc:spChg>
        <pc:spChg chg="mod">
          <ac:chgData name="도균 윤" userId="8a3b07cad855ff48" providerId="LiveId" clId="{886040D6-1D68-4BF4-B6AF-014E5E60BCF9}" dt="2018-12-10T18:43:04.427" v="4464" actId="20577"/>
          <ac:spMkLst>
            <pc:docMk/>
            <pc:sldMk cId="0" sldId="257"/>
            <ac:spMk id="116" creationId="{00000000-0000-0000-0000-000000000000}"/>
          </ac:spMkLst>
        </pc:spChg>
      </pc:sldChg>
      <pc:sldChg chg="addSp delSp modSp add">
        <pc:chgData name="도균 윤" userId="8a3b07cad855ff48" providerId="LiveId" clId="{886040D6-1D68-4BF4-B6AF-014E5E60BCF9}" dt="2018-12-10T18:47:00.649" v="4600"/>
        <pc:sldMkLst>
          <pc:docMk/>
          <pc:sldMk cId="0" sldId="258"/>
        </pc:sldMkLst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58"/>
            <ac:spMk id="2" creationId="{C8B142DF-55C8-4B91-8FAE-49F9BC69F35A}"/>
          </ac:spMkLst>
        </pc:spChg>
        <pc:spChg chg="add del mod">
          <ac:chgData name="도균 윤" userId="8a3b07cad855ff48" providerId="LiveId" clId="{886040D6-1D68-4BF4-B6AF-014E5E60BCF9}" dt="2018-12-08T17:14:21.727" v="1417" actId="478"/>
          <ac:spMkLst>
            <pc:docMk/>
            <pc:sldMk cId="0" sldId="258"/>
            <ac:spMk id="2" creationId="{FF798159-D2B2-413C-AD06-7BFC694BD7E4}"/>
          </ac:spMkLst>
        </pc:spChg>
        <pc:spChg chg="add del mod">
          <ac:chgData name="도균 윤" userId="8a3b07cad855ff48" providerId="LiveId" clId="{886040D6-1D68-4BF4-B6AF-014E5E60BCF9}" dt="2018-12-08T17:14:56.986" v="1422" actId="478"/>
          <ac:spMkLst>
            <pc:docMk/>
            <pc:sldMk cId="0" sldId="258"/>
            <ac:spMk id="3" creationId="{3BB40ADD-47D2-4386-8D21-4791DC8E2155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58"/>
            <ac:spMk id="4" creationId="{9BC8E232-5CEF-4C13-A941-DDD41AAB7CBF}"/>
          </ac:spMkLst>
        </pc:spChg>
        <pc:spChg chg="mod">
          <ac:chgData name="도균 윤" userId="8a3b07cad855ff48" providerId="LiveId" clId="{886040D6-1D68-4BF4-B6AF-014E5E60BCF9}" dt="2018-12-08T17:15:15.309" v="1424" actId="20577"/>
          <ac:spMkLst>
            <pc:docMk/>
            <pc:sldMk cId="0" sldId="258"/>
            <ac:spMk id="121" creationId="{00000000-0000-0000-0000-000000000000}"/>
          </ac:spMkLst>
        </pc:spChg>
        <pc:spChg chg="mod">
          <ac:chgData name="도균 윤" userId="8a3b07cad855ff48" providerId="LiveId" clId="{886040D6-1D68-4BF4-B6AF-014E5E60BCF9}" dt="2018-12-08T17:17:01.391" v="1431" actId="2711"/>
          <ac:spMkLst>
            <pc:docMk/>
            <pc:sldMk cId="0" sldId="258"/>
            <ac:spMk id="122" creationId="{00000000-0000-0000-0000-000000000000}"/>
          </ac:spMkLst>
        </pc:spChg>
        <pc:spChg chg="mod">
          <ac:chgData name="도균 윤" userId="8a3b07cad855ff48" providerId="LiveId" clId="{886040D6-1D68-4BF4-B6AF-014E5E60BCF9}" dt="2018-12-08T17:15:46.967" v="1428" actId="20577"/>
          <ac:spMkLst>
            <pc:docMk/>
            <pc:sldMk cId="0" sldId="258"/>
            <ac:spMk id="123" creationId="{00000000-0000-0000-0000-000000000000}"/>
          </ac:spMkLst>
        </pc:spChg>
      </pc:sldChg>
      <pc:sldChg chg="addSp delSp modSp add mod setBg delDesignElem">
        <pc:chgData name="도균 윤" userId="8a3b07cad855ff48" providerId="LiveId" clId="{886040D6-1D68-4BF4-B6AF-014E5E60BCF9}" dt="2018-12-10T18:47:00.649" v="4600"/>
        <pc:sldMkLst>
          <pc:docMk/>
          <pc:sldMk cId="0" sldId="259"/>
        </pc:sldMkLst>
        <pc:spChg chg="add del mod">
          <ac:chgData name="도균 윤" userId="8a3b07cad855ff48" providerId="LiveId" clId="{886040D6-1D68-4BF4-B6AF-014E5E60BCF9}" dt="2018-12-08T15:49:06.809" v="15" actId="478"/>
          <ac:spMkLst>
            <pc:docMk/>
            <pc:sldMk cId="0" sldId="259"/>
            <ac:spMk id="2" creationId="{1FC23396-A34E-41C8-87E2-3306F43DCACA}"/>
          </ac:spMkLst>
        </pc:spChg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59"/>
            <ac:spMk id="2" creationId="{B57024E6-F472-41E9-A839-C7DB717E5E82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59"/>
            <ac:spMk id="3" creationId="{53354872-1767-4E79-8706-DD85B35243FD}"/>
          </ac:spMkLst>
        </pc:spChg>
        <pc:spChg chg="add del mod">
          <ac:chgData name="도균 윤" userId="8a3b07cad855ff48" providerId="LiveId" clId="{886040D6-1D68-4BF4-B6AF-014E5E60BCF9}" dt="2018-12-08T15:51:07.971" v="223" actId="478"/>
          <ac:spMkLst>
            <pc:docMk/>
            <pc:sldMk cId="0" sldId="259"/>
            <ac:spMk id="5" creationId="{57EA13CE-D10E-4BAE-88DB-D49EDA9B261B}"/>
          </ac:spMkLst>
        </pc:spChg>
        <pc:spChg chg="add del">
          <ac:chgData name="도균 윤" userId="8a3b07cad855ff48" providerId="LiveId" clId="{886040D6-1D68-4BF4-B6AF-014E5E60BCF9}" dt="2018-12-08T15:54:02.722" v="268"/>
          <ac:spMkLst>
            <pc:docMk/>
            <pc:sldMk cId="0" sldId="259"/>
            <ac:spMk id="70" creationId="{089A69AF-D57B-49B4-886C-D4A5DC194421}"/>
          </ac:spMkLst>
        </pc:spChg>
        <pc:spChg chg="add del">
          <ac:chgData name="도균 윤" userId="8a3b07cad855ff48" providerId="LiveId" clId="{886040D6-1D68-4BF4-B6AF-014E5E60BCF9}" dt="2018-12-08T15:54:02.722" v="268"/>
          <ac:spMkLst>
            <pc:docMk/>
            <pc:sldMk cId="0" sldId="259"/>
            <ac:spMk id="72" creationId="{CABDC08D-6093-4397-92D4-54D00E2BB1C2}"/>
          </ac:spMkLst>
        </pc:spChg>
        <pc:spChg chg="mod">
          <ac:chgData name="도균 윤" userId="8a3b07cad855ff48" providerId="LiveId" clId="{886040D6-1D68-4BF4-B6AF-014E5E60BCF9}" dt="2018-12-08T16:48:46.129" v="963" actId="255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도균 윤" userId="8a3b07cad855ff48" providerId="LiveId" clId="{886040D6-1D68-4BF4-B6AF-014E5E60BCF9}" dt="2018-12-10T18:46:10.155" v="4595" actId="20577"/>
          <ac:spMkLst>
            <pc:docMk/>
            <pc:sldMk cId="0" sldId="259"/>
            <ac:spMk id="129" creationId="{00000000-0000-0000-0000-000000000000}"/>
          </ac:spMkLst>
        </pc:spChg>
        <pc:spChg chg="del mod">
          <ac:chgData name="도균 윤" userId="8a3b07cad855ff48" providerId="LiveId" clId="{886040D6-1D68-4BF4-B6AF-014E5E60BCF9}" dt="2018-12-08T15:51:06.662" v="222" actId="478"/>
          <ac:spMkLst>
            <pc:docMk/>
            <pc:sldMk cId="0" sldId="259"/>
            <ac:spMk id="130" creationId="{00000000-0000-0000-0000-000000000000}"/>
          </ac:spMkLst>
        </pc:spChg>
      </pc:sldChg>
      <pc:sldChg chg="addSp delSp modSp add">
        <pc:chgData name="도균 윤" userId="8a3b07cad855ff48" providerId="LiveId" clId="{886040D6-1D68-4BF4-B6AF-014E5E60BCF9}" dt="2018-12-10T18:47:00.649" v="4600"/>
        <pc:sldMkLst>
          <pc:docMk/>
          <pc:sldMk cId="0" sldId="260"/>
        </pc:sldMkLst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60"/>
            <ac:spMk id="2" creationId="{8A5CB3E7-0230-424D-BB32-939659B09CAA}"/>
          </ac:spMkLst>
        </pc:spChg>
        <pc:spChg chg="add del">
          <ac:chgData name="도균 윤" userId="8a3b07cad855ff48" providerId="LiveId" clId="{886040D6-1D68-4BF4-B6AF-014E5E60BCF9}" dt="2018-12-08T16:02:06.225" v="345"/>
          <ac:spMkLst>
            <pc:docMk/>
            <pc:sldMk cId="0" sldId="260"/>
            <ac:spMk id="6" creationId="{1565623C-1A42-4E40-94C1-B6936CCB88BA}"/>
          </ac:spMkLst>
        </pc:spChg>
        <pc:spChg chg="add mod">
          <ac:chgData name="도균 윤" userId="8a3b07cad855ff48" providerId="LiveId" clId="{886040D6-1D68-4BF4-B6AF-014E5E60BCF9}" dt="2018-12-08T16:02:26.548" v="359"/>
          <ac:spMkLst>
            <pc:docMk/>
            <pc:sldMk cId="0" sldId="260"/>
            <ac:spMk id="7" creationId="{762FD908-F87D-4F47-BC41-22319CC843FF}"/>
          </ac:spMkLst>
        </pc:spChg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60"/>
            <ac:spMk id="9" creationId="{156CC66B-154A-404C-8CAD-06D0A47E9A9A}"/>
          </ac:spMkLst>
        </pc:spChg>
        <pc:spChg chg="mod">
          <ac:chgData name="도균 윤" userId="8a3b07cad855ff48" providerId="LiveId" clId="{886040D6-1D68-4BF4-B6AF-014E5E60BCF9}" dt="2018-12-08T16:47:48.067" v="961" actId="12"/>
          <ac:spMkLst>
            <pc:docMk/>
            <pc:sldMk cId="0" sldId="260"/>
            <ac:spMk id="136" creationId="{00000000-0000-0000-0000-000000000000}"/>
          </ac:spMkLst>
        </pc:spChg>
        <pc:picChg chg="add mod">
          <ac:chgData name="도균 윤" userId="8a3b07cad855ff48" providerId="LiveId" clId="{886040D6-1D68-4BF4-B6AF-014E5E60BCF9}" dt="2018-12-10T17:56:52.997" v="4047" actId="1582"/>
          <ac:picMkLst>
            <pc:docMk/>
            <pc:sldMk cId="0" sldId="260"/>
            <ac:picMk id="3" creationId="{4FF3A105-78EF-452C-9B23-0F44E1C8BCB8}"/>
          </ac:picMkLst>
        </pc:picChg>
        <pc:picChg chg="add del mod">
          <ac:chgData name="도균 윤" userId="8a3b07cad855ff48" providerId="LiveId" clId="{886040D6-1D68-4BF4-B6AF-014E5E60BCF9}" dt="2018-12-10T17:50:03.739" v="4002" actId="478"/>
          <ac:picMkLst>
            <pc:docMk/>
            <pc:sldMk cId="0" sldId="260"/>
            <ac:picMk id="5" creationId="{796FF11F-7AB5-43FE-B7E7-254ACF1B1071}"/>
          </ac:picMkLst>
        </pc:picChg>
        <pc:picChg chg="add mod">
          <ac:chgData name="도균 윤" userId="8a3b07cad855ff48" providerId="LiveId" clId="{886040D6-1D68-4BF4-B6AF-014E5E60BCF9}" dt="2018-12-10T17:56:43.375" v="4045" actId="1582"/>
          <ac:picMkLst>
            <pc:docMk/>
            <pc:sldMk cId="0" sldId="260"/>
            <ac:picMk id="8" creationId="{5AD1737B-191C-4158-A683-29DF418FB5BB}"/>
          </ac:picMkLst>
        </pc:picChg>
        <pc:picChg chg="del mod">
          <ac:chgData name="도균 윤" userId="8a3b07cad855ff48" providerId="LiveId" clId="{886040D6-1D68-4BF4-B6AF-014E5E60BCF9}" dt="2018-12-10T17:46:49.209" v="3995" actId="478"/>
          <ac:picMkLst>
            <pc:docMk/>
            <pc:sldMk cId="0" sldId="260"/>
            <ac:picMk id="137" creationId="{00000000-0000-0000-0000-000000000000}"/>
          </ac:picMkLst>
        </pc:picChg>
        <pc:picChg chg="add del mod">
          <ac:chgData name="도균 윤" userId="8a3b07cad855ff48" providerId="LiveId" clId="{886040D6-1D68-4BF4-B6AF-014E5E60BCF9}" dt="2018-12-10T17:50:18.685" v="4008"/>
          <ac:picMkLst>
            <pc:docMk/>
            <pc:sldMk cId="0" sldId="260"/>
            <ac:picMk id="138" creationId="{00000000-0000-0000-0000-000000000000}"/>
          </ac:picMkLst>
        </pc:picChg>
      </pc:sldChg>
      <pc:sldChg chg="addSp delSp modSp add del modNotesTx">
        <pc:chgData name="도균 윤" userId="8a3b07cad855ff48" providerId="LiveId" clId="{886040D6-1D68-4BF4-B6AF-014E5E60BCF9}" dt="2018-12-10T17:43:57.755" v="3994" actId="2696"/>
        <pc:sldMkLst>
          <pc:docMk/>
          <pc:sldMk cId="0" sldId="261"/>
        </pc:sldMkLst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61"/>
            <ac:spMk id="2" creationId="{CE6C5342-E6C4-4B8D-8144-4F05E49F3D99}"/>
          </ac:spMkLst>
        </pc:spChg>
        <pc:spChg chg="add del">
          <ac:chgData name="도균 윤" userId="8a3b07cad855ff48" providerId="LiveId" clId="{886040D6-1D68-4BF4-B6AF-014E5E60BCF9}" dt="2018-12-08T16:02:11.911" v="346" actId="478"/>
          <ac:spMkLst>
            <pc:docMk/>
            <pc:sldMk cId="0" sldId="261"/>
            <ac:spMk id="5" creationId="{88F06974-EFE5-4BEE-B1A3-ED6717747D14}"/>
          </ac:spMkLst>
        </pc:spChg>
        <pc:spChg chg="add mod">
          <ac:chgData name="도균 윤" userId="8a3b07cad855ff48" providerId="LiveId" clId="{886040D6-1D68-4BF4-B6AF-014E5E60BCF9}" dt="2018-12-08T16:02:35.221" v="376"/>
          <ac:spMkLst>
            <pc:docMk/>
            <pc:sldMk cId="0" sldId="261"/>
            <ac:spMk id="6" creationId="{DA17C4D8-3087-4875-B12B-E5C8514ABCE9}"/>
          </ac:spMkLst>
        </pc:spChg>
        <pc:spChg chg="mod">
          <ac:chgData name="도균 윤" userId="8a3b07cad855ff48" providerId="LiveId" clId="{886040D6-1D68-4BF4-B6AF-014E5E60BCF9}" dt="2018-12-08T16:47:44.547" v="959" actId="12"/>
          <ac:spMkLst>
            <pc:docMk/>
            <pc:sldMk cId="0" sldId="261"/>
            <ac:spMk id="144" creationId="{00000000-0000-0000-0000-000000000000}"/>
          </ac:spMkLst>
        </pc:spChg>
        <pc:picChg chg="mod">
          <ac:chgData name="도균 윤" userId="8a3b07cad855ff48" providerId="LiveId" clId="{886040D6-1D68-4BF4-B6AF-014E5E60BCF9}" dt="2018-12-08T16:24:14.719" v="616" actId="1582"/>
          <ac:picMkLst>
            <pc:docMk/>
            <pc:sldMk cId="0" sldId="261"/>
            <ac:picMk id="145" creationId="{00000000-0000-0000-0000-000000000000}"/>
          </ac:picMkLst>
        </pc:picChg>
      </pc:sldChg>
      <pc:sldChg chg="addSp delSp modSp add">
        <pc:chgData name="도균 윤" userId="8a3b07cad855ff48" providerId="LiveId" clId="{886040D6-1D68-4BF4-B6AF-014E5E60BCF9}" dt="2018-12-10T18:47:00.649" v="4600"/>
        <pc:sldMkLst>
          <pc:docMk/>
          <pc:sldMk cId="0" sldId="262"/>
        </pc:sldMkLst>
        <pc:spChg chg="add mod">
          <ac:chgData name="도균 윤" userId="8a3b07cad855ff48" providerId="LiveId" clId="{886040D6-1D68-4BF4-B6AF-014E5E60BCF9}" dt="2018-12-10T18:40:39.250" v="4456" actId="692"/>
          <ac:spMkLst>
            <pc:docMk/>
            <pc:sldMk cId="0" sldId="262"/>
            <ac:spMk id="2" creationId="{7783C5AB-5E33-4C6D-A58F-F52C6286951F}"/>
          </ac:spMkLst>
        </pc:spChg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62"/>
            <ac:spMk id="3" creationId="{07B75E6B-58F5-409C-AFC2-728288521549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62"/>
            <ac:spMk id="3" creationId="{2120716D-50B0-430C-B622-DDF129CCDD63}"/>
          </ac:spMkLst>
        </pc:spChg>
        <pc:spChg chg="add mod">
          <ac:chgData name="도균 윤" userId="8a3b07cad855ff48" providerId="LiveId" clId="{886040D6-1D68-4BF4-B6AF-014E5E60BCF9}" dt="2018-12-08T16:01:05.999" v="322" actId="255"/>
          <ac:spMkLst>
            <pc:docMk/>
            <pc:sldMk cId="0" sldId="262"/>
            <ac:spMk id="6" creationId="{8DC0C48E-1C81-4F79-8EE2-9FD613DF000B}"/>
          </ac:spMkLst>
        </pc:spChg>
        <pc:spChg chg="add mod">
          <ac:chgData name="도균 윤" userId="8a3b07cad855ff48" providerId="LiveId" clId="{886040D6-1D68-4BF4-B6AF-014E5E60BCF9}" dt="2018-12-08T17:03:38.249" v="1344" actId="208"/>
          <ac:spMkLst>
            <pc:docMk/>
            <pc:sldMk cId="0" sldId="262"/>
            <ac:spMk id="8" creationId="{C76B2159-83AC-4FC3-800B-2D81BF883054}"/>
          </ac:spMkLst>
        </pc:spChg>
        <pc:spChg chg="mod">
          <ac:chgData name="도균 윤" userId="8a3b07cad855ff48" providerId="LiveId" clId="{886040D6-1D68-4BF4-B6AF-014E5E60BCF9}" dt="2018-12-08T16:47:41.852" v="957" actId="12"/>
          <ac:spMkLst>
            <pc:docMk/>
            <pc:sldMk cId="0" sldId="262"/>
            <ac:spMk id="151" creationId="{00000000-0000-0000-0000-000000000000}"/>
          </ac:spMkLst>
        </pc:spChg>
        <pc:spChg chg="del mod">
          <ac:chgData name="도균 윤" userId="8a3b07cad855ff48" providerId="LiveId" clId="{886040D6-1D68-4BF4-B6AF-014E5E60BCF9}" dt="2018-12-08T16:27:27.653" v="819" actId="478"/>
          <ac:spMkLst>
            <pc:docMk/>
            <pc:sldMk cId="0" sldId="262"/>
            <ac:spMk id="152" creationId="{00000000-0000-0000-0000-000000000000}"/>
          </ac:spMkLst>
        </pc:spChg>
        <pc:picChg chg="mod">
          <ac:chgData name="도균 윤" userId="8a3b07cad855ff48" providerId="LiveId" clId="{886040D6-1D68-4BF4-B6AF-014E5E60BCF9}" dt="2018-12-08T16:28:52.908" v="836" actId="1582"/>
          <ac:picMkLst>
            <pc:docMk/>
            <pc:sldMk cId="0" sldId="262"/>
            <ac:picMk id="153" creationId="{00000000-0000-0000-0000-000000000000}"/>
          </ac:picMkLst>
        </pc:picChg>
      </pc:sldChg>
      <pc:sldChg chg="addSp delSp modSp add ord">
        <pc:chgData name="도균 윤" userId="8a3b07cad855ff48" providerId="LiveId" clId="{886040D6-1D68-4BF4-B6AF-014E5E60BCF9}" dt="2018-12-10T18:47:00.649" v="4600"/>
        <pc:sldMkLst>
          <pc:docMk/>
          <pc:sldMk cId="0" sldId="263"/>
        </pc:sldMkLst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63"/>
            <ac:spMk id="2" creationId="{C1135FB4-BAEF-4E62-93AA-9D4B0C1758C1}"/>
          </ac:spMkLst>
        </pc:spChg>
        <pc:spChg chg="add del mod">
          <ac:chgData name="도균 윤" userId="8a3b07cad855ff48" providerId="LiveId" clId="{886040D6-1D68-4BF4-B6AF-014E5E60BCF9}" dt="2018-12-08T16:01:22.716" v="324" actId="478"/>
          <ac:spMkLst>
            <pc:docMk/>
            <pc:sldMk cId="0" sldId="263"/>
            <ac:spMk id="3" creationId="{ADC9FF4B-AEEC-4378-818C-C629072E8190}"/>
          </ac:spMkLst>
        </pc:spChg>
        <pc:spChg chg="add mod">
          <ac:chgData name="도균 윤" userId="8a3b07cad855ff48" providerId="LiveId" clId="{886040D6-1D68-4BF4-B6AF-014E5E60BCF9}" dt="2018-12-10T18:41:01.197" v="4458" actId="14861"/>
          <ac:spMkLst>
            <pc:docMk/>
            <pc:sldMk cId="0" sldId="263"/>
            <ac:spMk id="4" creationId="{D9FC5E08-F399-49DE-AB64-E50DD6FA0FC3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63"/>
            <ac:spMk id="5" creationId="{91FD9EAE-C56C-4478-BD27-41238888AD3C}"/>
          </ac:spMkLst>
        </pc:spChg>
        <pc:spChg chg="add mod">
          <ac:chgData name="도균 윤" userId="8a3b07cad855ff48" providerId="LiveId" clId="{886040D6-1D68-4BF4-B6AF-014E5E60BCF9}" dt="2018-12-09T13:17:07.824" v="2891" actId="1076"/>
          <ac:spMkLst>
            <pc:docMk/>
            <pc:sldMk cId="0" sldId="263"/>
            <ac:spMk id="6" creationId="{CD196359-A408-45BE-A732-9FF6F5D3ACF9}"/>
          </ac:spMkLst>
        </pc:spChg>
        <pc:spChg chg="add">
          <ac:chgData name="도균 윤" userId="8a3b07cad855ff48" providerId="LiveId" clId="{886040D6-1D68-4BF4-B6AF-014E5E60BCF9}" dt="2018-12-08T16:01:23.275" v="325"/>
          <ac:spMkLst>
            <pc:docMk/>
            <pc:sldMk cId="0" sldId="263"/>
            <ac:spMk id="7" creationId="{E511CBAA-507F-4CC5-99DC-5B07EAD3C166}"/>
          </ac:spMkLst>
        </pc:spChg>
        <pc:spChg chg="add del mod">
          <ac:chgData name="도균 윤" userId="8a3b07cad855ff48" providerId="LiveId" clId="{886040D6-1D68-4BF4-B6AF-014E5E60BCF9}" dt="2018-12-08T17:07:09.864" v="1383" actId="478"/>
          <ac:spMkLst>
            <pc:docMk/>
            <pc:sldMk cId="0" sldId="263"/>
            <ac:spMk id="8" creationId="{4E5D7194-97A5-46A6-AB09-9BCD316CE0CA}"/>
          </ac:spMkLst>
        </pc:spChg>
        <pc:spChg chg="add del mod">
          <ac:chgData name="도균 윤" userId="8a3b07cad855ff48" providerId="LiveId" clId="{886040D6-1D68-4BF4-B6AF-014E5E60BCF9}" dt="2018-12-08T16:47:24.849" v="951"/>
          <ac:spMkLst>
            <pc:docMk/>
            <pc:sldMk cId="0" sldId="263"/>
            <ac:spMk id="10" creationId="{ABCAF03D-F51D-49FD-8D87-71378DC90D5A}"/>
          </ac:spMkLst>
        </pc:spChg>
        <pc:spChg chg="add del">
          <ac:chgData name="도균 윤" userId="8a3b07cad855ff48" providerId="LiveId" clId="{886040D6-1D68-4BF4-B6AF-014E5E60BCF9}" dt="2018-12-08T16:46:55.108" v="940"/>
          <ac:spMkLst>
            <pc:docMk/>
            <pc:sldMk cId="0" sldId="263"/>
            <ac:spMk id="11" creationId="{8185C7C6-AD07-48F8-B301-2FD598F94FD1}"/>
          </ac:spMkLst>
        </pc:spChg>
        <pc:spChg chg="add">
          <ac:chgData name="도균 윤" userId="8a3b07cad855ff48" providerId="LiveId" clId="{886040D6-1D68-4BF4-B6AF-014E5E60BCF9}" dt="2018-12-08T17:07:13.623" v="1384"/>
          <ac:spMkLst>
            <pc:docMk/>
            <pc:sldMk cId="0" sldId="263"/>
            <ac:spMk id="12" creationId="{5872F836-7497-4E86-A152-ED0D24C8795F}"/>
          </ac:spMkLst>
        </pc:spChg>
        <pc:spChg chg="del">
          <ac:chgData name="도균 윤" userId="8a3b07cad855ff48" providerId="LiveId" clId="{886040D6-1D68-4BF4-B6AF-014E5E60BCF9}" dt="2018-12-08T16:01:20.244" v="323" actId="478"/>
          <ac:spMkLst>
            <pc:docMk/>
            <pc:sldMk cId="0" sldId="263"/>
            <ac:spMk id="158" creationId="{00000000-0000-0000-0000-000000000000}"/>
          </ac:spMkLst>
        </pc:spChg>
        <pc:spChg chg="mod">
          <ac:chgData name="도균 윤" userId="8a3b07cad855ff48" providerId="LiveId" clId="{886040D6-1D68-4BF4-B6AF-014E5E60BCF9}" dt="2018-12-09T14:41:32.999" v="3798"/>
          <ac:spMkLst>
            <pc:docMk/>
            <pc:sldMk cId="0" sldId="263"/>
            <ac:spMk id="159" creationId="{00000000-0000-0000-0000-000000000000}"/>
          </ac:spMkLst>
        </pc:spChg>
        <pc:spChg chg="del mod">
          <ac:chgData name="도균 윤" userId="8a3b07cad855ff48" providerId="LiveId" clId="{886040D6-1D68-4BF4-B6AF-014E5E60BCF9}" dt="2018-12-08T17:07:24.006" v="1387" actId="478"/>
          <ac:spMkLst>
            <pc:docMk/>
            <pc:sldMk cId="0" sldId="263"/>
            <ac:spMk id="160" creationId="{00000000-0000-0000-0000-000000000000}"/>
          </ac:spMkLst>
        </pc:spChg>
      </pc:sldChg>
      <pc:sldChg chg="addSp delSp modSp add ord">
        <pc:chgData name="도균 윤" userId="8a3b07cad855ff48" providerId="LiveId" clId="{886040D6-1D68-4BF4-B6AF-014E5E60BCF9}" dt="2018-12-10T18:47:00.649" v="4600"/>
        <pc:sldMkLst>
          <pc:docMk/>
          <pc:sldMk cId="0" sldId="264"/>
        </pc:sldMkLst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64"/>
            <ac:spMk id="2" creationId="{246666DE-B1F1-44CA-979C-369747219BFE}"/>
          </ac:spMkLst>
        </pc:spChg>
        <pc:spChg chg="add del mod">
          <ac:chgData name="도균 윤" userId="8a3b07cad855ff48" providerId="LiveId" clId="{886040D6-1D68-4BF4-B6AF-014E5E60BCF9}" dt="2018-12-08T16:01:28.604" v="327" actId="478"/>
          <ac:spMkLst>
            <pc:docMk/>
            <pc:sldMk cId="0" sldId="264"/>
            <ac:spMk id="3" creationId="{529911F9-E4A6-4AEA-AF21-85D2819BC3D4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64"/>
            <ac:spMk id="4" creationId="{A2FF09B9-1C90-4FA6-9273-A3BD59E940F8}"/>
          </ac:spMkLst>
        </pc:spChg>
        <pc:spChg chg="add">
          <ac:chgData name="도균 윤" userId="8a3b07cad855ff48" providerId="LiveId" clId="{886040D6-1D68-4BF4-B6AF-014E5E60BCF9}" dt="2018-12-08T16:01:29.738" v="328"/>
          <ac:spMkLst>
            <pc:docMk/>
            <pc:sldMk cId="0" sldId="264"/>
            <ac:spMk id="6" creationId="{B4D45506-10D1-44F0-9B6C-49ADC3049793}"/>
          </ac:spMkLst>
        </pc:spChg>
        <pc:spChg chg="add">
          <ac:chgData name="도균 윤" userId="8a3b07cad855ff48" providerId="LiveId" clId="{886040D6-1D68-4BF4-B6AF-014E5E60BCF9}" dt="2018-12-08T16:01:29.738" v="328"/>
          <ac:spMkLst>
            <pc:docMk/>
            <pc:sldMk cId="0" sldId="264"/>
            <ac:spMk id="7" creationId="{B72491F5-7D1D-4D56-B5FC-0B88B35C6A06}"/>
          </ac:spMkLst>
        </pc:spChg>
        <pc:spChg chg="add del mod">
          <ac:chgData name="도균 윤" userId="8a3b07cad855ff48" providerId="LiveId" clId="{886040D6-1D68-4BF4-B6AF-014E5E60BCF9}" dt="2018-12-08T16:43:17.304" v="903" actId="478"/>
          <ac:spMkLst>
            <pc:docMk/>
            <pc:sldMk cId="0" sldId="264"/>
            <ac:spMk id="8" creationId="{F4BDBEC3-07F6-4078-A635-E0E3AFD36DC3}"/>
          </ac:spMkLst>
        </pc:spChg>
        <pc:spChg chg="add mod">
          <ac:chgData name="도균 윤" userId="8a3b07cad855ff48" providerId="LiveId" clId="{886040D6-1D68-4BF4-B6AF-014E5E60BCF9}" dt="2018-12-09T13:19:54.950" v="3121" actId="1036"/>
          <ac:spMkLst>
            <pc:docMk/>
            <pc:sldMk cId="0" sldId="264"/>
            <ac:spMk id="9" creationId="{5CBF2EC5-F280-4C97-B18F-1538EE237891}"/>
          </ac:spMkLst>
        </pc:spChg>
        <pc:spChg chg="add">
          <ac:chgData name="도균 윤" userId="8a3b07cad855ff48" providerId="LiveId" clId="{886040D6-1D68-4BF4-B6AF-014E5E60BCF9}" dt="2018-12-09T13:17:15.171" v="2893"/>
          <ac:spMkLst>
            <pc:docMk/>
            <pc:sldMk cId="0" sldId="264"/>
            <ac:spMk id="11" creationId="{F817D604-1060-4548-BA58-D5E4DAFEA66D}"/>
          </ac:spMkLst>
        </pc:spChg>
        <pc:spChg chg="del">
          <ac:chgData name="도균 윤" userId="8a3b07cad855ff48" providerId="LiveId" clId="{886040D6-1D68-4BF4-B6AF-014E5E60BCF9}" dt="2018-12-08T16:01:27.474" v="326" actId="478"/>
          <ac:spMkLst>
            <pc:docMk/>
            <pc:sldMk cId="0" sldId="264"/>
            <ac:spMk id="165" creationId="{00000000-0000-0000-0000-000000000000}"/>
          </ac:spMkLst>
        </pc:spChg>
        <pc:spChg chg="mod">
          <ac:chgData name="도균 윤" userId="8a3b07cad855ff48" providerId="LiveId" clId="{886040D6-1D68-4BF4-B6AF-014E5E60BCF9}" dt="2018-12-09T13:19:43.282" v="3109"/>
          <ac:spMkLst>
            <pc:docMk/>
            <pc:sldMk cId="0" sldId="264"/>
            <ac:spMk id="166" creationId="{00000000-0000-0000-0000-000000000000}"/>
          </ac:spMkLst>
        </pc:spChg>
      </pc:sldChg>
      <pc:sldChg chg="addSp delSp modSp add ord">
        <pc:chgData name="도균 윤" userId="8a3b07cad855ff48" providerId="LiveId" clId="{886040D6-1D68-4BF4-B6AF-014E5E60BCF9}" dt="2018-12-10T18:47:00.649" v="4600"/>
        <pc:sldMkLst>
          <pc:docMk/>
          <pc:sldMk cId="0" sldId="265"/>
        </pc:sldMkLst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65"/>
            <ac:spMk id="2" creationId="{87B9EBDD-EB5F-4926-9C99-A4D52E55DD91}"/>
          </ac:spMkLst>
        </pc:spChg>
        <pc:spChg chg="add del mod">
          <ac:chgData name="도균 윤" userId="8a3b07cad855ff48" providerId="LiveId" clId="{886040D6-1D68-4BF4-B6AF-014E5E60BCF9}" dt="2018-12-08T16:01:36.382" v="330" actId="478"/>
          <ac:spMkLst>
            <pc:docMk/>
            <pc:sldMk cId="0" sldId="265"/>
            <ac:spMk id="3" creationId="{3A627906-17AF-4B96-9180-9AE5648ACE1A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65"/>
            <ac:spMk id="4" creationId="{0D19934D-B86C-4BBA-8D7E-BD8CE9B69429}"/>
          </ac:spMkLst>
        </pc:spChg>
        <pc:spChg chg="add">
          <ac:chgData name="도균 윤" userId="8a3b07cad855ff48" providerId="LiveId" clId="{886040D6-1D68-4BF4-B6AF-014E5E60BCF9}" dt="2018-12-08T16:01:37.287" v="331"/>
          <ac:spMkLst>
            <pc:docMk/>
            <pc:sldMk cId="0" sldId="265"/>
            <ac:spMk id="6" creationId="{59139AFA-0125-458A-9CC0-61A932BE1F2B}"/>
          </ac:spMkLst>
        </pc:spChg>
        <pc:spChg chg="add">
          <ac:chgData name="도균 윤" userId="8a3b07cad855ff48" providerId="LiveId" clId="{886040D6-1D68-4BF4-B6AF-014E5E60BCF9}" dt="2018-12-08T16:01:37.287" v="331"/>
          <ac:spMkLst>
            <pc:docMk/>
            <pc:sldMk cId="0" sldId="265"/>
            <ac:spMk id="7" creationId="{38EBC181-681C-402C-A616-4426BA3559B1}"/>
          </ac:spMkLst>
        </pc:spChg>
        <pc:spChg chg="add del mod">
          <ac:chgData name="도균 윤" userId="8a3b07cad855ff48" providerId="LiveId" clId="{886040D6-1D68-4BF4-B6AF-014E5E60BCF9}" dt="2018-12-08T16:43:24.765" v="910" actId="478"/>
          <ac:spMkLst>
            <pc:docMk/>
            <pc:sldMk cId="0" sldId="265"/>
            <ac:spMk id="8" creationId="{E2B6A817-9B56-4C3E-9DB8-93E8F2722012}"/>
          </ac:spMkLst>
        </pc:spChg>
        <pc:spChg chg="add mod">
          <ac:chgData name="도균 윤" userId="8a3b07cad855ff48" providerId="LiveId" clId="{886040D6-1D68-4BF4-B6AF-014E5E60BCF9}" dt="2018-12-09T13:19:58.014" v="3127" actId="1036"/>
          <ac:spMkLst>
            <pc:docMk/>
            <pc:sldMk cId="0" sldId="265"/>
            <ac:spMk id="9" creationId="{CE3D346F-C297-44F7-8D85-94EF57EC9B36}"/>
          </ac:spMkLst>
        </pc:spChg>
        <pc:spChg chg="add">
          <ac:chgData name="도균 윤" userId="8a3b07cad855ff48" providerId="LiveId" clId="{886040D6-1D68-4BF4-B6AF-014E5E60BCF9}" dt="2018-12-09T13:17:13.980" v="2892"/>
          <ac:spMkLst>
            <pc:docMk/>
            <pc:sldMk cId="0" sldId="265"/>
            <ac:spMk id="11" creationId="{B7C4144D-48B1-454D-AC8C-154E611EE9E4}"/>
          </ac:spMkLst>
        </pc:spChg>
        <pc:spChg chg="del">
          <ac:chgData name="도균 윤" userId="8a3b07cad855ff48" providerId="LiveId" clId="{886040D6-1D68-4BF4-B6AF-014E5E60BCF9}" dt="2018-12-08T16:01:35.456" v="329" actId="478"/>
          <ac:spMkLst>
            <pc:docMk/>
            <pc:sldMk cId="0" sldId="265"/>
            <ac:spMk id="171" creationId="{00000000-0000-0000-0000-000000000000}"/>
          </ac:spMkLst>
        </pc:spChg>
        <pc:spChg chg="mod">
          <ac:chgData name="도균 윤" userId="8a3b07cad855ff48" providerId="LiveId" clId="{886040D6-1D68-4BF4-B6AF-014E5E60BCF9}" dt="2018-12-09T13:19:06.595" v="3046"/>
          <ac:spMkLst>
            <pc:docMk/>
            <pc:sldMk cId="0" sldId="265"/>
            <ac:spMk id="172" creationId="{00000000-0000-0000-0000-000000000000}"/>
          </ac:spMkLst>
        </pc:spChg>
      </pc:sldChg>
      <pc:sldChg chg="addSp delSp modSp add modNotesTx">
        <pc:chgData name="도균 윤" userId="8a3b07cad855ff48" providerId="LiveId" clId="{886040D6-1D68-4BF4-B6AF-014E5E60BCF9}" dt="2018-12-10T18:47:00.649" v="4600"/>
        <pc:sldMkLst>
          <pc:docMk/>
          <pc:sldMk cId="0" sldId="266"/>
        </pc:sldMkLst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66"/>
            <ac:spMk id="2" creationId="{B32F4885-1A8B-4727-80AA-585F1FBEE6B4}"/>
          </ac:spMkLst>
        </pc:spChg>
        <pc:spChg chg="add del mod">
          <ac:chgData name="도균 윤" userId="8a3b07cad855ff48" providerId="LiveId" clId="{886040D6-1D68-4BF4-B6AF-014E5E60BCF9}" dt="2018-12-08T16:01:42.235" v="333" actId="478"/>
          <ac:spMkLst>
            <pc:docMk/>
            <pc:sldMk cId="0" sldId="266"/>
            <ac:spMk id="3" creationId="{06552F80-477A-4662-97FD-DECE85CDEA52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66"/>
            <ac:spMk id="4" creationId="{87DBF76E-4F56-4F98-A0D0-87A5F2EFCB35}"/>
          </ac:spMkLst>
        </pc:spChg>
        <pc:spChg chg="add">
          <ac:chgData name="도균 윤" userId="8a3b07cad855ff48" providerId="LiveId" clId="{886040D6-1D68-4BF4-B6AF-014E5E60BCF9}" dt="2018-12-08T16:01:43.090" v="334"/>
          <ac:spMkLst>
            <pc:docMk/>
            <pc:sldMk cId="0" sldId="266"/>
            <ac:spMk id="9" creationId="{8B46AF1E-4172-4E11-9693-5FF9FC1F1E5F}"/>
          </ac:spMkLst>
        </pc:spChg>
        <pc:spChg chg="add mod">
          <ac:chgData name="도균 윤" userId="8a3b07cad855ff48" providerId="LiveId" clId="{886040D6-1D68-4BF4-B6AF-014E5E60BCF9}" dt="2018-12-08T16:01:55.308" v="342"/>
          <ac:spMkLst>
            <pc:docMk/>
            <pc:sldMk cId="0" sldId="266"/>
            <ac:spMk id="10" creationId="{2904A6AB-4F93-4A6C-87AA-099F95C902A6}"/>
          </ac:spMkLst>
        </pc:spChg>
        <pc:spChg chg="del">
          <ac:chgData name="도균 윤" userId="8a3b07cad855ff48" providerId="LiveId" clId="{886040D6-1D68-4BF4-B6AF-014E5E60BCF9}" dt="2018-12-08T16:01:41.340" v="332" actId="478"/>
          <ac:spMkLst>
            <pc:docMk/>
            <pc:sldMk cId="0" sldId="266"/>
            <ac:spMk id="177" creationId="{00000000-0000-0000-0000-000000000000}"/>
          </ac:spMkLst>
        </pc:spChg>
        <pc:spChg chg="mod">
          <ac:chgData name="도균 윤" userId="8a3b07cad855ff48" providerId="LiveId" clId="{886040D6-1D68-4BF4-B6AF-014E5E60BCF9}" dt="2018-12-09T10:56:08.575" v="2108"/>
          <ac:spMkLst>
            <pc:docMk/>
            <pc:sldMk cId="0" sldId="266"/>
            <ac:spMk id="178" creationId="{00000000-0000-0000-0000-000000000000}"/>
          </ac:spMkLst>
        </pc:spChg>
        <pc:picChg chg="mod">
          <ac:chgData name="도균 윤" userId="8a3b07cad855ff48" providerId="LiveId" clId="{886040D6-1D68-4BF4-B6AF-014E5E60BCF9}" dt="2018-12-08T17:05:11.001" v="1368" actId="1076"/>
          <ac:picMkLst>
            <pc:docMk/>
            <pc:sldMk cId="0" sldId="266"/>
            <ac:picMk id="179" creationId="{00000000-0000-0000-0000-000000000000}"/>
          </ac:picMkLst>
        </pc:picChg>
        <pc:picChg chg="mod">
          <ac:chgData name="도균 윤" userId="8a3b07cad855ff48" providerId="LiveId" clId="{886040D6-1D68-4BF4-B6AF-014E5E60BCF9}" dt="2018-12-08T17:05:12.794" v="1369" actId="1076"/>
          <ac:picMkLst>
            <pc:docMk/>
            <pc:sldMk cId="0" sldId="266"/>
            <ac:picMk id="180" creationId="{00000000-0000-0000-0000-000000000000}"/>
          </ac:picMkLst>
        </pc:picChg>
        <pc:picChg chg="mod">
          <ac:chgData name="도균 윤" userId="8a3b07cad855ff48" providerId="LiveId" clId="{886040D6-1D68-4BF4-B6AF-014E5E60BCF9}" dt="2018-12-08T17:05:15.050" v="1370" actId="1076"/>
          <ac:picMkLst>
            <pc:docMk/>
            <pc:sldMk cId="0" sldId="266"/>
            <ac:picMk id="181" creationId="{00000000-0000-0000-0000-000000000000}"/>
          </ac:picMkLst>
        </pc:picChg>
      </pc:sldChg>
      <pc:sldChg chg="addSp delSp modSp add">
        <pc:chgData name="도균 윤" userId="8a3b07cad855ff48" providerId="LiveId" clId="{886040D6-1D68-4BF4-B6AF-014E5E60BCF9}" dt="2018-12-10T18:47:00.649" v="4600"/>
        <pc:sldMkLst>
          <pc:docMk/>
          <pc:sldMk cId="0" sldId="267"/>
        </pc:sldMkLst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67"/>
            <ac:spMk id="2" creationId="{8E8F660B-4132-49B2-A2BE-91ABAED84B77}"/>
          </ac:spMkLst>
        </pc:spChg>
        <pc:spChg chg="add mod">
          <ac:chgData name="도균 윤" userId="8a3b07cad855ff48" providerId="LiveId" clId="{886040D6-1D68-4BF4-B6AF-014E5E60BCF9}" dt="2018-12-10T17:51:35.532" v="4035" actId="1582"/>
          <ac:spMkLst>
            <pc:docMk/>
            <pc:sldMk cId="0" sldId="267"/>
            <ac:spMk id="2" creationId="{C7D0C2DB-2F67-4EC6-BCBC-0DF90FCFF16E}"/>
          </ac:spMkLst>
        </pc:spChg>
        <pc:spChg chg="add del mod">
          <ac:chgData name="도균 윤" userId="8a3b07cad855ff48" providerId="LiveId" clId="{886040D6-1D68-4BF4-B6AF-014E5E60BCF9}" dt="2018-12-10T17:50:50.014" v="4018" actId="478"/>
          <ac:spMkLst>
            <pc:docMk/>
            <pc:sldMk cId="0" sldId="267"/>
            <ac:spMk id="5" creationId="{9BD455FF-EC70-435A-9F50-F5F108A00E0D}"/>
          </ac:spMkLst>
        </pc:spChg>
        <pc:spChg chg="add mod">
          <ac:chgData name="도균 윤" userId="8a3b07cad855ff48" providerId="LiveId" clId="{886040D6-1D68-4BF4-B6AF-014E5E60BCF9}" dt="2018-12-10T17:51:08.149" v="4029"/>
          <ac:spMkLst>
            <pc:docMk/>
            <pc:sldMk cId="0" sldId="267"/>
            <ac:spMk id="8" creationId="{56631065-C555-4775-A283-F5068BB32965}"/>
          </ac:spMkLst>
        </pc:spChg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67"/>
            <ac:spMk id="9" creationId="{A8C30456-601F-479D-A68D-FBCB67D8115E}"/>
          </ac:spMkLst>
        </pc:spChg>
        <pc:spChg chg="mod">
          <ac:chgData name="도균 윤" userId="8a3b07cad855ff48" providerId="LiveId" clId="{886040D6-1D68-4BF4-B6AF-014E5E60BCF9}" dt="2018-12-08T16:04:06.751" v="448"/>
          <ac:spMkLst>
            <pc:docMk/>
            <pc:sldMk cId="0" sldId="267"/>
            <ac:spMk id="186" creationId="{00000000-0000-0000-0000-000000000000}"/>
          </ac:spMkLst>
        </pc:spChg>
        <pc:spChg chg="mod">
          <ac:chgData name="도균 윤" userId="8a3b07cad855ff48" providerId="LiveId" clId="{886040D6-1D68-4BF4-B6AF-014E5E60BCF9}" dt="2018-12-10T17:50:53.121" v="4019" actId="242"/>
          <ac:spMkLst>
            <pc:docMk/>
            <pc:sldMk cId="0" sldId="267"/>
            <ac:spMk id="187" creationId="{00000000-0000-0000-0000-000000000000}"/>
          </ac:spMkLst>
        </pc:spChg>
        <pc:picChg chg="add del">
          <ac:chgData name="도균 윤" userId="8a3b07cad855ff48" providerId="LiveId" clId="{886040D6-1D68-4BF4-B6AF-014E5E60BCF9}" dt="2018-12-10T17:50:21.263" v="4009" actId="478"/>
          <ac:picMkLst>
            <pc:docMk/>
            <pc:sldMk cId="0" sldId="267"/>
            <ac:picMk id="6" creationId="{26081EE9-B809-4BC1-9C2F-60CE218276F0}"/>
          </ac:picMkLst>
        </pc:picChg>
        <pc:picChg chg="add mod">
          <ac:chgData name="도균 윤" userId="8a3b07cad855ff48" providerId="LiveId" clId="{886040D6-1D68-4BF4-B6AF-014E5E60BCF9}" dt="2018-12-10T17:51:18.096" v="4031" actId="1076"/>
          <ac:picMkLst>
            <pc:docMk/>
            <pc:sldMk cId="0" sldId="267"/>
            <ac:picMk id="7" creationId="{9BD69C8C-F14A-444F-8FAA-FE6EB15525DD}"/>
          </ac:picMkLst>
        </pc:picChg>
        <pc:cxnChg chg="add mod">
          <ac:chgData name="도균 윤" userId="8a3b07cad855ff48" providerId="LiveId" clId="{886040D6-1D68-4BF4-B6AF-014E5E60BCF9}" dt="2018-12-10T17:51:48.932" v="4038" actId="1582"/>
          <ac:cxnSpMkLst>
            <pc:docMk/>
            <pc:sldMk cId="0" sldId="267"/>
            <ac:cxnSpMk id="4" creationId="{77CADBF7-4C05-4A8A-95E3-51D6A14A10BB}"/>
          </ac:cxnSpMkLst>
        </pc:cxnChg>
      </pc:sldChg>
      <pc:sldChg chg="addSp delSp modSp add del modNotesTx">
        <pc:chgData name="도균 윤" userId="8a3b07cad855ff48" providerId="LiveId" clId="{886040D6-1D68-4BF4-B6AF-014E5E60BCF9}" dt="2018-12-10T17:59:01.686" v="4048" actId="2696"/>
        <pc:sldMkLst>
          <pc:docMk/>
          <pc:sldMk cId="0" sldId="268"/>
        </pc:sldMkLst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68"/>
            <ac:spMk id="2" creationId="{0E03BC19-471D-4578-96DA-A8FA41B80F7C}"/>
          </ac:spMkLst>
        </pc:spChg>
        <pc:spChg chg="add">
          <ac:chgData name="도균 윤" userId="8a3b07cad855ff48" providerId="LiveId" clId="{886040D6-1D68-4BF4-B6AF-014E5E60BCF9}" dt="2018-12-09T14:42:23.530" v="3823"/>
          <ac:spMkLst>
            <pc:docMk/>
            <pc:sldMk cId="0" sldId="268"/>
            <ac:spMk id="5" creationId="{10230BD8-ADB1-4142-BE23-106D59DBED2E}"/>
          </ac:spMkLst>
        </pc:spChg>
        <pc:spChg chg="mod">
          <ac:chgData name="도균 윤" userId="8a3b07cad855ff48" providerId="LiveId" clId="{886040D6-1D68-4BF4-B6AF-014E5E60BCF9}" dt="2018-12-08T16:04:08.828" v="449"/>
          <ac:spMkLst>
            <pc:docMk/>
            <pc:sldMk cId="0" sldId="268"/>
            <ac:spMk id="192" creationId="{00000000-0000-0000-0000-000000000000}"/>
          </ac:spMkLst>
        </pc:spChg>
        <pc:spChg chg="mod">
          <ac:chgData name="도균 윤" userId="8a3b07cad855ff48" providerId="LiveId" clId="{886040D6-1D68-4BF4-B6AF-014E5E60BCF9}" dt="2018-12-08T16:50:28.187" v="1111" actId="12"/>
          <ac:spMkLst>
            <pc:docMk/>
            <pc:sldMk cId="0" sldId="268"/>
            <ac:spMk id="193" creationId="{00000000-0000-0000-0000-000000000000}"/>
          </ac:spMkLst>
        </pc:spChg>
      </pc:sldChg>
      <pc:sldChg chg="addSp delSp modSp add modNotesTx">
        <pc:chgData name="도균 윤" userId="8a3b07cad855ff48" providerId="LiveId" clId="{886040D6-1D68-4BF4-B6AF-014E5E60BCF9}" dt="2018-12-10T18:49:02.844" v="4675" actId="20577"/>
        <pc:sldMkLst>
          <pc:docMk/>
          <pc:sldMk cId="0" sldId="269"/>
        </pc:sldMkLst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69"/>
            <ac:spMk id="2" creationId="{1A7F3F04-0E19-4691-B3FA-76F184877A7A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69"/>
            <ac:spMk id="2" creationId="{63E30B42-B70D-403E-B1B0-15F2819EAB8F}"/>
          </ac:spMkLst>
        </pc:spChg>
        <pc:spChg chg="add mod">
          <ac:chgData name="도균 윤" userId="8a3b07cad855ff48" providerId="LiveId" clId="{886040D6-1D68-4BF4-B6AF-014E5E60BCF9}" dt="2018-12-08T16:03:54.088" v="447" actId="20577"/>
          <ac:spMkLst>
            <pc:docMk/>
            <pc:sldMk cId="0" sldId="269"/>
            <ac:spMk id="4" creationId="{60FB582D-E6FF-421E-893D-D9CA3A47AEE4}"/>
          </ac:spMkLst>
        </pc:spChg>
        <pc:spChg chg="mod">
          <ac:chgData name="도균 윤" userId="8a3b07cad855ff48" providerId="LiveId" clId="{886040D6-1D68-4BF4-B6AF-014E5E60BCF9}" dt="2018-12-08T16:04:10.890" v="450"/>
          <ac:spMkLst>
            <pc:docMk/>
            <pc:sldMk cId="0" sldId="269"/>
            <ac:spMk id="198" creationId="{00000000-0000-0000-0000-000000000000}"/>
          </ac:spMkLst>
        </pc:spChg>
        <pc:spChg chg="mod">
          <ac:chgData name="도균 윤" userId="8a3b07cad855ff48" providerId="LiveId" clId="{886040D6-1D68-4BF4-B6AF-014E5E60BCF9}" dt="2018-12-09T13:37:15.912" v="3752" actId="2711"/>
          <ac:spMkLst>
            <pc:docMk/>
            <pc:sldMk cId="0" sldId="269"/>
            <ac:spMk id="199" creationId="{00000000-0000-0000-0000-000000000000}"/>
          </ac:spMkLst>
        </pc:spChg>
        <pc:picChg chg="add del mod">
          <ac:chgData name="도균 윤" userId="8a3b07cad855ff48" providerId="LiveId" clId="{886040D6-1D68-4BF4-B6AF-014E5E60BCF9}" dt="2018-12-09T13:31:04.634" v="3429" actId="478"/>
          <ac:picMkLst>
            <pc:docMk/>
            <pc:sldMk cId="0" sldId="269"/>
            <ac:picMk id="5" creationId="{C011B906-AAA0-475D-8FF2-B02D85F980AB}"/>
          </ac:picMkLst>
        </pc:picChg>
        <pc:picChg chg="add mod ord">
          <ac:chgData name="도균 윤" userId="8a3b07cad855ff48" providerId="LiveId" clId="{886040D6-1D68-4BF4-B6AF-014E5E60BCF9}" dt="2018-12-10T17:59:15.685" v="4050" actId="166"/>
          <ac:picMkLst>
            <pc:docMk/>
            <pc:sldMk cId="0" sldId="269"/>
            <ac:picMk id="7" creationId="{F6D1800F-C82A-4DFE-95D8-8A839E1BB847}"/>
          </ac:picMkLst>
        </pc:picChg>
        <pc:picChg chg="add mod">
          <ac:chgData name="도균 윤" userId="8a3b07cad855ff48" providerId="LiveId" clId="{886040D6-1D68-4BF4-B6AF-014E5E60BCF9}" dt="2018-12-09T13:31:44.943" v="3450" actId="1582"/>
          <ac:picMkLst>
            <pc:docMk/>
            <pc:sldMk cId="0" sldId="269"/>
            <ac:picMk id="9" creationId="{8C7FC7CA-180B-4B5E-8FF5-90131B9E24BA}"/>
          </ac:picMkLst>
        </pc:picChg>
      </pc:sldChg>
      <pc:sldChg chg="addSp delSp modSp add">
        <pc:chgData name="도균 윤" userId="8a3b07cad855ff48" providerId="LiveId" clId="{886040D6-1D68-4BF4-B6AF-014E5E60BCF9}" dt="2018-12-10T18:49:38.336" v="4686"/>
        <pc:sldMkLst>
          <pc:docMk/>
          <pc:sldMk cId="0" sldId="270"/>
        </pc:sldMkLst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70"/>
            <ac:spMk id="2" creationId="{31EBC60E-08E7-4FC8-8BF8-312DF0654219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70"/>
            <ac:spMk id="2" creationId="{A0C41710-E966-47FE-A289-67F2EB4526BA}"/>
          </ac:spMkLst>
        </pc:spChg>
        <pc:spChg chg="add mod">
          <ac:chgData name="도균 윤" userId="8a3b07cad855ff48" providerId="LiveId" clId="{886040D6-1D68-4BF4-B6AF-014E5E60BCF9}" dt="2018-12-08T16:03:33.605" v="394"/>
          <ac:spMkLst>
            <pc:docMk/>
            <pc:sldMk cId="0" sldId="270"/>
            <ac:spMk id="4" creationId="{B5111FAA-93B2-4BDC-8801-6EBED7CC663A}"/>
          </ac:spMkLst>
        </pc:spChg>
        <pc:spChg chg="mod">
          <ac:chgData name="도균 윤" userId="8a3b07cad855ff48" providerId="LiveId" clId="{886040D6-1D68-4BF4-B6AF-014E5E60BCF9}" dt="2018-12-08T16:04:13.944" v="451"/>
          <ac:spMkLst>
            <pc:docMk/>
            <pc:sldMk cId="0" sldId="270"/>
            <ac:spMk id="204" creationId="{00000000-0000-0000-0000-000000000000}"/>
          </ac:spMkLst>
        </pc:spChg>
        <pc:spChg chg="mod">
          <ac:chgData name="도균 윤" userId="8a3b07cad855ff48" providerId="LiveId" clId="{886040D6-1D68-4BF4-B6AF-014E5E60BCF9}" dt="2018-12-10T18:49:38.336" v="4686"/>
          <ac:spMkLst>
            <pc:docMk/>
            <pc:sldMk cId="0" sldId="270"/>
            <ac:spMk id="205" creationId="{00000000-0000-0000-0000-000000000000}"/>
          </ac:spMkLst>
        </pc:spChg>
        <pc:cxnChg chg="add mod">
          <ac:chgData name="도균 윤" userId="8a3b07cad855ff48" providerId="LiveId" clId="{886040D6-1D68-4BF4-B6AF-014E5E60BCF9}" dt="2018-12-09T13:36:18.326" v="3745" actId="1036"/>
          <ac:cxnSpMkLst>
            <pc:docMk/>
            <pc:sldMk cId="0" sldId="270"/>
            <ac:cxnSpMk id="5" creationId="{CB337467-9599-40E3-AF2B-0D8AD1FCB49E}"/>
          </ac:cxnSpMkLst>
        </pc:cxnChg>
      </pc:sldChg>
      <pc:sldChg chg="addSp delSp modSp add modNotesTx">
        <pc:chgData name="도균 윤" userId="8a3b07cad855ff48" providerId="LiveId" clId="{886040D6-1D68-4BF4-B6AF-014E5E60BCF9}" dt="2018-12-10T18:47:00.649" v="4600"/>
        <pc:sldMkLst>
          <pc:docMk/>
          <pc:sldMk cId="0" sldId="271"/>
        </pc:sldMkLst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71"/>
            <ac:spMk id="2" creationId="{4405F524-1FE9-457E-A760-0FE7AD3A4729}"/>
          </ac:spMkLst>
        </pc:spChg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71"/>
            <ac:spMk id="2" creationId="{B076CF9C-755D-4308-B739-8ADC3747A213}"/>
          </ac:spMkLst>
        </pc:spChg>
        <pc:spChg chg="add mod">
          <ac:chgData name="도균 윤" userId="8a3b07cad855ff48" providerId="LiveId" clId="{886040D6-1D68-4BF4-B6AF-014E5E60BCF9}" dt="2018-12-09T13:14:06.742" v="2759"/>
          <ac:spMkLst>
            <pc:docMk/>
            <pc:sldMk cId="0" sldId="271"/>
            <ac:spMk id="9" creationId="{F6D4835E-9C56-4E65-B179-92412AF60D83}"/>
          </ac:spMkLst>
        </pc:spChg>
        <pc:spChg chg="mod">
          <ac:chgData name="도균 윤" userId="8a3b07cad855ff48" providerId="LiveId" clId="{886040D6-1D68-4BF4-B6AF-014E5E60BCF9}" dt="2018-12-08T16:07:13.021" v="493"/>
          <ac:spMkLst>
            <pc:docMk/>
            <pc:sldMk cId="0" sldId="271"/>
            <ac:spMk id="210" creationId="{00000000-0000-0000-0000-000000000000}"/>
          </ac:spMkLst>
        </pc:spChg>
        <pc:spChg chg="mod">
          <ac:chgData name="도균 윤" userId="8a3b07cad855ff48" providerId="LiveId" clId="{886040D6-1D68-4BF4-B6AF-014E5E60BCF9}" dt="2018-12-10T17:59:27.827" v="4051" actId="113"/>
          <ac:spMkLst>
            <pc:docMk/>
            <pc:sldMk cId="0" sldId="271"/>
            <ac:spMk id="211" creationId="{00000000-0000-0000-0000-000000000000}"/>
          </ac:spMkLst>
        </pc:spChg>
        <pc:spChg chg="mod">
          <ac:chgData name="도균 윤" userId="8a3b07cad855ff48" providerId="LiveId" clId="{886040D6-1D68-4BF4-B6AF-014E5E60BCF9}" dt="2018-12-10T16:50:03.339" v="3951" actId="14100"/>
          <ac:spMkLst>
            <pc:docMk/>
            <pc:sldMk cId="0" sldId="271"/>
            <ac:spMk id="212" creationId="{00000000-0000-0000-0000-000000000000}"/>
          </ac:spMkLst>
        </pc:spChg>
        <pc:picChg chg="add mod">
          <ac:chgData name="도균 윤" userId="8a3b07cad855ff48" providerId="LiveId" clId="{886040D6-1D68-4BF4-B6AF-014E5E60BCF9}" dt="2018-12-09T10:58:51.988" v="2275" actId="1582"/>
          <ac:picMkLst>
            <pc:docMk/>
            <pc:sldMk cId="0" sldId="271"/>
            <ac:picMk id="4" creationId="{9B4D273E-2099-4433-9355-C0D0E587E8C7}"/>
          </ac:picMkLst>
        </pc:picChg>
        <pc:picChg chg="del mod">
          <ac:chgData name="도균 윤" userId="8a3b07cad855ff48" providerId="LiveId" clId="{886040D6-1D68-4BF4-B6AF-014E5E60BCF9}" dt="2018-12-09T10:58:32.174" v="2269" actId="478"/>
          <ac:picMkLst>
            <pc:docMk/>
            <pc:sldMk cId="0" sldId="271"/>
            <ac:picMk id="213" creationId="{00000000-0000-0000-0000-000000000000}"/>
          </ac:picMkLst>
        </pc:picChg>
      </pc:sldChg>
      <pc:sldChg chg="addSp delSp modSp add modNotesTx">
        <pc:chgData name="도균 윤" userId="8a3b07cad855ff48" providerId="LiveId" clId="{886040D6-1D68-4BF4-B6AF-014E5E60BCF9}" dt="2018-12-10T18:47:00.649" v="4600"/>
        <pc:sldMkLst>
          <pc:docMk/>
          <pc:sldMk cId="0" sldId="272"/>
        </pc:sldMkLst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72"/>
            <ac:spMk id="2" creationId="{7286D79D-682B-4216-A4BE-F2CFAA352A76}"/>
          </ac:spMkLst>
        </pc:spChg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72"/>
            <ac:spMk id="2" creationId="{A5F708A1-E742-4E7A-98D6-9DF0FF7F3E3D}"/>
          </ac:spMkLst>
        </pc:spChg>
        <pc:spChg chg="add">
          <ac:chgData name="도균 윤" userId="8a3b07cad855ff48" providerId="LiveId" clId="{886040D6-1D68-4BF4-B6AF-014E5E60BCF9}" dt="2018-12-09T13:14:09.200" v="2760"/>
          <ac:spMkLst>
            <pc:docMk/>
            <pc:sldMk cId="0" sldId="272"/>
            <ac:spMk id="9" creationId="{9FA32C0E-9393-4DE3-BAD0-5960D170137F}"/>
          </ac:spMkLst>
        </pc:spChg>
        <pc:spChg chg="mod">
          <ac:chgData name="도균 윤" userId="8a3b07cad855ff48" providerId="LiveId" clId="{886040D6-1D68-4BF4-B6AF-014E5E60BCF9}" dt="2018-12-08T16:04:21.311" v="472"/>
          <ac:spMkLst>
            <pc:docMk/>
            <pc:sldMk cId="0" sldId="272"/>
            <ac:spMk id="218" creationId="{00000000-0000-0000-0000-000000000000}"/>
          </ac:spMkLst>
        </pc:spChg>
        <pc:spChg chg="mod">
          <ac:chgData name="도균 윤" userId="8a3b07cad855ff48" providerId="LiveId" clId="{886040D6-1D68-4BF4-B6AF-014E5E60BCF9}" dt="2018-12-10T17:59:33.955" v="4052" actId="113"/>
          <ac:spMkLst>
            <pc:docMk/>
            <pc:sldMk cId="0" sldId="272"/>
            <ac:spMk id="219" creationId="{00000000-0000-0000-0000-000000000000}"/>
          </ac:spMkLst>
        </pc:spChg>
        <pc:spChg chg="mod">
          <ac:chgData name="도균 윤" userId="8a3b07cad855ff48" providerId="LiveId" clId="{886040D6-1D68-4BF4-B6AF-014E5E60BCF9}" dt="2018-12-10T18:01:21.705" v="4083"/>
          <ac:spMkLst>
            <pc:docMk/>
            <pc:sldMk cId="0" sldId="272"/>
            <ac:spMk id="220" creationId="{00000000-0000-0000-0000-000000000000}"/>
          </ac:spMkLst>
        </pc:spChg>
        <pc:picChg chg="add mod">
          <ac:chgData name="도균 윤" userId="8a3b07cad855ff48" providerId="LiveId" clId="{886040D6-1D68-4BF4-B6AF-014E5E60BCF9}" dt="2018-12-09T11:00:45.134" v="2289" actId="14100"/>
          <ac:picMkLst>
            <pc:docMk/>
            <pc:sldMk cId="0" sldId="272"/>
            <ac:picMk id="4" creationId="{00306515-6AAF-4E7D-8405-53D682357FDE}"/>
          </ac:picMkLst>
        </pc:picChg>
        <pc:picChg chg="del mod">
          <ac:chgData name="도균 윤" userId="8a3b07cad855ff48" providerId="LiveId" clId="{886040D6-1D68-4BF4-B6AF-014E5E60BCF9}" dt="2018-12-09T11:00:13.871" v="2280" actId="478"/>
          <ac:picMkLst>
            <pc:docMk/>
            <pc:sldMk cId="0" sldId="272"/>
            <ac:picMk id="221" creationId="{00000000-0000-0000-0000-000000000000}"/>
          </ac:picMkLst>
        </pc:picChg>
      </pc:sldChg>
      <pc:sldChg chg="addSp delSp modSp add">
        <pc:chgData name="도균 윤" userId="8a3b07cad855ff48" providerId="LiveId" clId="{886040D6-1D68-4BF4-B6AF-014E5E60BCF9}" dt="2018-12-10T18:47:00.649" v="4600"/>
        <pc:sldMkLst>
          <pc:docMk/>
          <pc:sldMk cId="0" sldId="273"/>
        </pc:sldMkLst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73"/>
            <ac:spMk id="2" creationId="{B8F3033A-3020-4EDF-BD89-EC2CC3B7A8E3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73"/>
            <ac:spMk id="10" creationId="{5C2E9C73-8C13-45D4-B931-734E147CDEF9}"/>
          </ac:spMkLst>
        </pc:spChg>
        <pc:spChg chg="add">
          <ac:chgData name="도균 윤" userId="8a3b07cad855ff48" providerId="LiveId" clId="{886040D6-1D68-4BF4-B6AF-014E5E60BCF9}" dt="2018-12-08T16:20:57.269" v="571"/>
          <ac:spMkLst>
            <pc:docMk/>
            <pc:sldMk cId="0" sldId="273"/>
            <ac:spMk id="23" creationId="{51933535-DE47-40E9-898E-A9D58179DAFA}"/>
          </ac:spMkLst>
        </pc:spChg>
        <pc:spChg chg="mod">
          <ac:chgData name="도균 윤" userId="8a3b07cad855ff48" providerId="LiveId" clId="{886040D6-1D68-4BF4-B6AF-014E5E60BCF9}" dt="2018-12-08T16:04:32.110" v="484" actId="20577"/>
          <ac:spMkLst>
            <pc:docMk/>
            <pc:sldMk cId="0" sldId="273"/>
            <ac:spMk id="227" creationId="{00000000-0000-0000-0000-000000000000}"/>
          </ac:spMkLst>
        </pc:spChg>
        <pc:spChg chg="del">
          <ac:chgData name="도균 윤" userId="8a3b07cad855ff48" providerId="LiveId" clId="{886040D6-1D68-4BF4-B6AF-014E5E60BCF9}" dt="2018-12-08T16:20:56.862" v="570" actId="478"/>
          <ac:spMkLst>
            <pc:docMk/>
            <pc:sldMk cId="0" sldId="273"/>
            <ac:spMk id="228" creationId="{00000000-0000-0000-0000-000000000000}"/>
          </ac:spMkLst>
        </pc:spChg>
        <pc:spChg chg="mod">
          <ac:chgData name="도균 윤" userId="8a3b07cad855ff48" providerId="LiveId" clId="{886040D6-1D68-4BF4-B6AF-014E5E60BCF9}" dt="2018-12-08T17:00:10.025" v="1300" actId="1076"/>
          <ac:spMkLst>
            <pc:docMk/>
            <pc:sldMk cId="0" sldId="273"/>
            <ac:spMk id="229" creationId="{00000000-0000-0000-0000-000000000000}"/>
          </ac:spMkLst>
        </pc:spChg>
        <pc:spChg chg="mod">
          <ac:chgData name="도균 윤" userId="8a3b07cad855ff48" providerId="LiveId" clId="{886040D6-1D68-4BF4-B6AF-014E5E60BCF9}" dt="2018-12-08T17:00:12.458" v="1301" actId="1076"/>
          <ac:spMkLst>
            <pc:docMk/>
            <pc:sldMk cId="0" sldId="273"/>
            <ac:spMk id="230" creationId="{00000000-0000-0000-0000-000000000000}"/>
          </ac:spMkLst>
        </pc:spChg>
        <pc:spChg chg="del">
          <ac:chgData name="도균 윤" userId="8a3b07cad855ff48" providerId="LiveId" clId="{886040D6-1D68-4BF4-B6AF-014E5E60BCF9}" dt="2018-12-08T16:18:15.438" v="522" actId="478"/>
          <ac:spMkLst>
            <pc:docMk/>
            <pc:sldMk cId="0" sldId="273"/>
            <ac:spMk id="231" creationId="{00000000-0000-0000-0000-000000000000}"/>
          </ac:spMkLst>
        </pc:spChg>
        <pc:spChg chg="del">
          <ac:chgData name="도균 윤" userId="8a3b07cad855ff48" providerId="LiveId" clId="{886040D6-1D68-4BF4-B6AF-014E5E60BCF9}" dt="2018-12-08T16:18:19.395" v="524" actId="478"/>
          <ac:spMkLst>
            <pc:docMk/>
            <pc:sldMk cId="0" sldId="273"/>
            <ac:spMk id="232" creationId="{00000000-0000-0000-0000-000000000000}"/>
          </ac:spMkLst>
        </pc:spChg>
        <pc:spChg chg="del">
          <ac:chgData name="도균 윤" userId="8a3b07cad855ff48" providerId="LiveId" clId="{886040D6-1D68-4BF4-B6AF-014E5E60BCF9}" dt="2018-12-08T16:18:17.226" v="523" actId="478"/>
          <ac:spMkLst>
            <pc:docMk/>
            <pc:sldMk cId="0" sldId="273"/>
            <ac:spMk id="233" creationId="{00000000-0000-0000-0000-000000000000}"/>
          </ac:spMkLst>
        </pc:spChg>
        <pc:spChg chg="mod">
          <ac:chgData name="도균 윤" userId="8a3b07cad855ff48" providerId="LiveId" clId="{886040D6-1D68-4BF4-B6AF-014E5E60BCF9}" dt="2018-12-08T17:00:04.194" v="1299" actId="1076"/>
          <ac:spMkLst>
            <pc:docMk/>
            <pc:sldMk cId="0" sldId="273"/>
            <ac:spMk id="234" creationId="{00000000-0000-0000-0000-000000000000}"/>
          </ac:spMkLst>
        </pc:spChg>
        <pc:spChg chg="mod">
          <ac:chgData name="도균 윤" userId="8a3b07cad855ff48" providerId="LiveId" clId="{886040D6-1D68-4BF4-B6AF-014E5E60BCF9}" dt="2018-12-08T16:17:54.573" v="519" actId="1582"/>
          <ac:spMkLst>
            <pc:docMk/>
            <pc:sldMk cId="0" sldId="273"/>
            <ac:spMk id="236" creationId="{00000000-0000-0000-0000-000000000000}"/>
          </ac:spMkLst>
        </pc:spChg>
        <pc:spChg chg="mod">
          <ac:chgData name="도균 윤" userId="8a3b07cad855ff48" providerId="LiveId" clId="{886040D6-1D68-4BF4-B6AF-014E5E60BCF9}" dt="2018-12-08T16:18:29.587" v="526" actId="1582"/>
          <ac:spMkLst>
            <pc:docMk/>
            <pc:sldMk cId="0" sldId="273"/>
            <ac:spMk id="237" creationId="{00000000-0000-0000-0000-000000000000}"/>
          </ac:spMkLst>
        </pc:spChg>
        <pc:spChg chg="mod">
          <ac:chgData name="도균 윤" userId="8a3b07cad855ff48" providerId="LiveId" clId="{886040D6-1D68-4BF4-B6AF-014E5E60BCF9}" dt="2018-12-08T16:18:04.266" v="520" actId="1582"/>
          <ac:spMkLst>
            <pc:docMk/>
            <pc:sldMk cId="0" sldId="273"/>
            <ac:spMk id="240" creationId="{00000000-0000-0000-0000-000000000000}"/>
          </ac:spMkLst>
        </pc:spChg>
        <pc:picChg chg="add del">
          <ac:chgData name="도균 윤" userId="8a3b07cad855ff48" providerId="LiveId" clId="{886040D6-1D68-4BF4-B6AF-014E5E60BCF9}" dt="2018-12-08T16:14:37.126" v="503"/>
          <ac:picMkLst>
            <pc:docMk/>
            <pc:sldMk cId="0" sldId="273"/>
            <ac:picMk id="2" creationId="{341221B1-847F-4DE3-A03F-5E5E1CEE7595}"/>
          </ac:picMkLst>
        </pc:picChg>
        <pc:picChg chg="add mod ord">
          <ac:chgData name="도균 윤" userId="8a3b07cad855ff48" providerId="LiveId" clId="{886040D6-1D68-4BF4-B6AF-014E5E60BCF9}" dt="2018-12-08T16:54:37.103" v="1200" actId="1582"/>
          <ac:picMkLst>
            <pc:docMk/>
            <pc:sldMk cId="0" sldId="273"/>
            <ac:picMk id="3" creationId="{21D6454C-ABFE-4C88-992A-F59A23B66E2B}"/>
          </ac:picMkLst>
        </pc:picChg>
        <pc:picChg chg="add">
          <ac:chgData name="도균 윤" userId="8a3b07cad855ff48" providerId="LiveId" clId="{886040D6-1D68-4BF4-B6AF-014E5E60BCF9}" dt="2018-12-08T16:14:33.149" v="501"/>
          <ac:picMkLst>
            <pc:docMk/>
            <pc:sldMk cId="0" sldId="273"/>
            <ac:picMk id="19" creationId="{F65B0E81-D931-47C0-B0D8-AF3F37646A9F}"/>
          </ac:picMkLst>
        </pc:picChg>
        <pc:picChg chg="add del">
          <ac:chgData name="도균 윤" userId="8a3b07cad855ff48" providerId="LiveId" clId="{886040D6-1D68-4BF4-B6AF-014E5E60BCF9}" dt="2018-12-08T16:16:49.468" v="505" actId="478"/>
          <ac:picMkLst>
            <pc:docMk/>
            <pc:sldMk cId="0" sldId="273"/>
            <ac:picMk id="226" creationId="{00000000-0000-0000-0000-000000000000}"/>
          </ac:picMkLst>
        </pc:picChg>
        <pc:picChg chg="del">
          <ac:chgData name="도균 윤" userId="8a3b07cad855ff48" providerId="LiveId" clId="{886040D6-1D68-4BF4-B6AF-014E5E60BCF9}" dt="2018-12-08T16:17:06.471" v="510" actId="478"/>
          <ac:picMkLst>
            <pc:docMk/>
            <pc:sldMk cId="0" sldId="273"/>
            <ac:picMk id="242" creationId="{00000000-0000-0000-0000-000000000000}"/>
          </ac:picMkLst>
        </pc:picChg>
        <pc:cxnChg chg="mod">
          <ac:chgData name="도균 윤" userId="8a3b07cad855ff48" providerId="LiveId" clId="{886040D6-1D68-4BF4-B6AF-014E5E60BCF9}" dt="2018-12-08T16:58:52.458" v="1231" actId="1076"/>
          <ac:cxnSpMkLst>
            <pc:docMk/>
            <pc:sldMk cId="0" sldId="273"/>
            <ac:cxnSpMk id="235" creationId="{00000000-0000-0000-0000-000000000000}"/>
          </ac:cxnSpMkLst>
        </pc:cxnChg>
        <pc:cxnChg chg="mod">
          <ac:chgData name="도균 윤" userId="8a3b07cad855ff48" providerId="LiveId" clId="{886040D6-1D68-4BF4-B6AF-014E5E60BCF9}" dt="2018-12-08T16:54:08.971" v="1191" actId="14100"/>
          <ac:cxnSpMkLst>
            <pc:docMk/>
            <pc:sldMk cId="0" sldId="273"/>
            <ac:cxnSpMk id="238" creationId="{00000000-0000-0000-0000-000000000000}"/>
          </ac:cxnSpMkLst>
        </pc:cxnChg>
        <pc:cxnChg chg="mod">
          <ac:chgData name="도균 윤" userId="8a3b07cad855ff48" providerId="LiveId" clId="{886040D6-1D68-4BF4-B6AF-014E5E60BCF9}" dt="2018-12-08T16:53:51.730" v="1188" actId="14100"/>
          <ac:cxnSpMkLst>
            <pc:docMk/>
            <pc:sldMk cId="0" sldId="273"/>
            <ac:cxnSpMk id="239" creationId="{00000000-0000-0000-0000-000000000000}"/>
          </ac:cxnSpMkLst>
        </pc:cxnChg>
        <pc:cxnChg chg="mod">
          <ac:chgData name="도균 윤" userId="8a3b07cad855ff48" providerId="LiveId" clId="{886040D6-1D68-4BF4-B6AF-014E5E60BCF9}" dt="2018-12-08T16:53:48.338" v="1187" actId="14100"/>
          <ac:cxnSpMkLst>
            <pc:docMk/>
            <pc:sldMk cId="0" sldId="273"/>
            <ac:cxnSpMk id="241" creationId="{00000000-0000-0000-0000-000000000000}"/>
          </ac:cxnSpMkLst>
        </pc:cxnChg>
      </pc:sldChg>
      <pc:sldChg chg="addSp delSp modSp add">
        <pc:chgData name="도균 윤" userId="8a3b07cad855ff48" providerId="LiveId" clId="{886040D6-1D68-4BF4-B6AF-014E5E60BCF9}" dt="2018-12-10T18:47:00.649" v="4600"/>
        <pc:sldMkLst>
          <pc:docMk/>
          <pc:sldMk cId="0" sldId="274"/>
        </pc:sldMkLst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74"/>
            <ac:spMk id="2" creationId="{DDF45B99-5E15-4F31-8B86-02448EEE57A9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74"/>
            <ac:spMk id="17" creationId="{D5083EA6-3E1B-43F6-AAF9-CFA9342DE2C9}"/>
          </ac:spMkLst>
        </pc:spChg>
        <pc:spChg chg="mod">
          <ac:chgData name="도균 윤" userId="8a3b07cad855ff48" providerId="LiveId" clId="{886040D6-1D68-4BF4-B6AF-014E5E60BCF9}" dt="2018-12-08T16:04:36.758" v="485"/>
          <ac:spMkLst>
            <pc:docMk/>
            <pc:sldMk cId="0" sldId="274"/>
            <ac:spMk id="247" creationId="{00000000-0000-0000-0000-000000000000}"/>
          </ac:spMkLst>
        </pc:spChg>
        <pc:spChg chg="del">
          <ac:chgData name="도균 윤" userId="8a3b07cad855ff48" providerId="LiveId" clId="{886040D6-1D68-4BF4-B6AF-014E5E60BCF9}" dt="2018-12-08T16:18:58.445" v="530" actId="478"/>
          <ac:spMkLst>
            <pc:docMk/>
            <pc:sldMk cId="0" sldId="274"/>
            <ac:spMk id="248" creationId="{00000000-0000-0000-0000-000000000000}"/>
          </ac:spMkLst>
        </pc:spChg>
        <pc:spChg chg="mod">
          <ac:chgData name="도균 윤" userId="8a3b07cad855ff48" providerId="LiveId" clId="{886040D6-1D68-4BF4-B6AF-014E5E60BCF9}" dt="2018-12-08T16:20:49.844" v="569" actId="14100"/>
          <ac:spMkLst>
            <pc:docMk/>
            <pc:sldMk cId="0" sldId="274"/>
            <ac:spMk id="250" creationId="{00000000-0000-0000-0000-000000000000}"/>
          </ac:spMkLst>
        </pc:spChg>
        <pc:spChg chg="del">
          <ac:chgData name="도균 윤" userId="8a3b07cad855ff48" providerId="LiveId" clId="{886040D6-1D68-4BF4-B6AF-014E5E60BCF9}" dt="2018-12-08T16:19:06.327" v="535" actId="478"/>
          <ac:spMkLst>
            <pc:docMk/>
            <pc:sldMk cId="0" sldId="274"/>
            <ac:spMk id="251" creationId="{00000000-0000-0000-0000-000000000000}"/>
          </ac:spMkLst>
        </pc:spChg>
        <pc:spChg chg="del">
          <ac:chgData name="도균 윤" userId="8a3b07cad855ff48" providerId="LiveId" clId="{886040D6-1D68-4BF4-B6AF-014E5E60BCF9}" dt="2018-12-08T16:19:05.070" v="534" actId="478"/>
          <ac:spMkLst>
            <pc:docMk/>
            <pc:sldMk cId="0" sldId="274"/>
            <ac:spMk id="252" creationId="{00000000-0000-0000-0000-000000000000}"/>
          </ac:spMkLst>
        </pc:spChg>
        <pc:spChg chg="del">
          <ac:chgData name="도균 윤" userId="8a3b07cad855ff48" providerId="LiveId" clId="{886040D6-1D68-4BF4-B6AF-014E5E60BCF9}" dt="2018-12-08T16:19:04.328" v="533" actId="478"/>
          <ac:spMkLst>
            <pc:docMk/>
            <pc:sldMk cId="0" sldId="274"/>
            <ac:spMk id="253" creationId="{00000000-0000-0000-0000-000000000000}"/>
          </ac:spMkLst>
        </pc:spChg>
        <pc:spChg chg="mod">
          <ac:chgData name="도균 윤" userId="8a3b07cad855ff48" providerId="LiveId" clId="{886040D6-1D68-4BF4-B6AF-014E5E60BCF9}" dt="2018-12-08T16:20:04.917" v="566" actId="1582"/>
          <ac:spMkLst>
            <pc:docMk/>
            <pc:sldMk cId="0" sldId="274"/>
            <ac:spMk id="254" creationId="{00000000-0000-0000-0000-000000000000}"/>
          </ac:spMkLst>
        </pc:spChg>
        <pc:spChg chg="mod">
          <ac:chgData name="도균 윤" userId="8a3b07cad855ff48" providerId="LiveId" clId="{886040D6-1D68-4BF4-B6AF-014E5E60BCF9}" dt="2018-12-09T14:34:33.236" v="3793" actId="1036"/>
          <ac:spMkLst>
            <pc:docMk/>
            <pc:sldMk cId="0" sldId="274"/>
            <ac:spMk id="256" creationId="{00000000-0000-0000-0000-000000000000}"/>
          </ac:spMkLst>
        </pc:spChg>
        <pc:spChg chg="mod">
          <ac:chgData name="도균 윤" userId="8a3b07cad855ff48" providerId="LiveId" clId="{886040D6-1D68-4BF4-B6AF-014E5E60BCF9}" dt="2018-12-08T16:22:52.266" v="606" actId="1582"/>
          <ac:spMkLst>
            <pc:docMk/>
            <pc:sldMk cId="0" sldId="274"/>
            <ac:spMk id="257" creationId="{00000000-0000-0000-0000-000000000000}"/>
          </ac:spMkLst>
        </pc:spChg>
        <pc:spChg chg="mod">
          <ac:chgData name="도균 윤" userId="8a3b07cad855ff48" providerId="LiveId" clId="{886040D6-1D68-4BF4-B6AF-014E5E60BCF9}" dt="2018-12-09T14:34:24.537" v="3791" actId="113"/>
          <ac:spMkLst>
            <pc:docMk/>
            <pc:sldMk cId="0" sldId="274"/>
            <ac:spMk id="261" creationId="{00000000-0000-0000-0000-000000000000}"/>
          </ac:spMkLst>
        </pc:spChg>
        <pc:spChg chg="mod">
          <ac:chgData name="도균 윤" userId="8a3b07cad855ff48" providerId="LiveId" clId="{886040D6-1D68-4BF4-B6AF-014E5E60BCF9}" dt="2018-12-08T16:21:11.985" v="572" actId="1582"/>
          <ac:spMkLst>
            <pc:docMk/>
            <pc:sldMk cId="0" sldId="274"/>
            <ac:spMk id="266" creationId="{00000000-0000-0000-0000-000000000000}"/>
          </ac:spMkLst>
        </pc:spChg>
        <pc:spChg chg="mod">
          <ac:chgData name="도균 윤" userId="8a3b07cad855ff48" providerId="LiveId" clId="{886040D6-1D68-4BF4-B6AF-014E5E60BCF9}" dt="2018-12-09T14:34:21.057" v="3790" actId="113"/>
          <ac:spMkLst>
            <pc:docMk/>
            <pc:sldMk cId="0" sldId="274"/>
            <ac:spMk id="267" creationId="{00000000-0000-0000-0000-000000000000}"/>
          </ac:spMkLst>
        </pc:spChg>
        <pc:picChg chg="add del">
          <ac:chgData name="도균 윤" userId="8a3b07cad855ff48" providerId="LiveId" clId="{886040D6-1D68-4BF4-B6AF-014E5E60BCF9}" dt="2018-12-08T16:18:55.037" v="529"/>
          <ac:picMkLst>
            <pc:docMk/>
            <pc:sldMk cId="0" sldId="274"/>
            <ac:picMk id="23" creationId="{47E19945-64E5-4262-B697-D1B24D939B11}"/>
          </ac:picMkLst>
        </pc:picChg>
        <pc:picChg chg="add mod ord">
          <ac:chgData name="도균 윤" userId="8a3b07cad855ff48" providerId="LiveId" clId="{886040D6-1D68-4BF4-B6AF-014E5E60BCF9}" dt="2018-12-08T16:54:42.516" v="1202" actId="1582"/>
          <ac:picMkLst>
            <pc:docMk/>
            <pc:sldMk cId="0" sldId="274"/>
            <ac:picMk id="24" creationId="{50929C1F-5BBD-45CB-AC93-28E131924A67}"/>
          </ac:picMkLst>
        </pc:picChg>
        <pc:picChg chg="del">
          <ac:chgData name="도균 윤" userId="8a3b07cad855ff48" providerId="LiveId" clId="{886040D6-1D68-4BF4-B6AF-014E5E60BCF9}" dt="2018-12-08T16:18:52.043" v="527" actId="478"/>
          <ac:picMkLst>
            <pc:docMk/>
            <pc:sldMk cId="0" sldId="274"/>
            <ac:picMk id="249" creationId="{00000000-0000-0000-0000-000000000000}"/>
          </ac:picMkLst>
        </pc:picChg>
        <pc:picChg chg="del mod">
          <ac:chgData name="도균 윤" userId="8a3b07cad855ff48" providerId="LiveId" clId="{886040D6-1D68-4BF4-B6AF-014E5E60BCF9}" dt="2018-12-08T16:55:08.744" v="1204" actId="478"/>
          <ac:picMkLst>
            <pc:docMk/>
            <pc:sldMk cId="0" sldId="274"/>
            <ac:picMk id="262" creationId="{00000000-0000-0000-0000-000000000000}"/>
          </ac:picMkLst>
        </pc:picChg>
        <pc:cxnChg chg="mod">
          <ac:chgData name="도균 윤" userId="8a3b07cad855ff48" providerId="LiveId" clId="{886040D6-1D68-4BF4-B6AF-014E5E60BCF9}" dt="2018-12-08T17:00:28.018" v="1303" actId="14100"/>
          <ac:cxnSpMkLst>
            <pc:docMk/>
            <pc:sldMk cId="0" sldId="274"/>
            <ac:cxnSpMk id="255" creationId="{00000000-0000-0000-0000-000000000000}"/>
          </ac:cxnSpMkLst>
        </pc:cxnChg>
        <pc:cxnChg chg="mod">
          <ac:chgData name="도균 윤" userId="8a3b07cad855ff48" providerId="LiveId" clId="{886040D6-1D68-4BF4-B6AF-014E5E60BCF9}" dt="2018-12-08T17:00:50.785" v="1314" actId="14100"/>
          <ac:cxnSpMkLst>
            <pc:docMk/>
            <pc:sldMk cId="0" sldId="274"/>
            <ac:cxnSpMk id="258" creationId="{00000000-0000-0000-0000-000000000000}"/>
          </ac:cxnSpMkLst>
        </pc:cxnChg>
        <pc:cxnChg chg="mod">
          <ac:chgData name="도균 윤" userId="8a3b07cad855ff48" providerId="LiveId" clId="{886040D6-1D68-4BF4-B6AF-014E5E60BCF9}" dt="2018-12-08T17:01:22.993" v="1315" actId="14100"/>
          <ac:cxnSpMkLst>
            <pc:docMk/>
            <pc:sldMk cId="0" sldId="274"/>
            <ac:cxnSpMk id="259" creationId="{00000000-0000-0000-0000-000000000000}"/>
          </ac:cxnSpMkLst>
        </pc:cxnChg>
        <pc:cxnChg chg="mod">
          <ac:chgData name="도균 윤" userId="8a3b07cad855ff48" providerId="LiveId" clId="{886040D6-1D68-4BF4-B6AF-014E5E60BCF9}" dt="2018-12-08T17:02:24.786" v="1337" actId="14100"/>
          <ac:cxnSpMkLst>
            <pc:docMk/>
            <pc:sldMk cId="0" sldId="274"/>
            <ac:cxnSpMk id="260" creationId="{00000000-0000-0000-0000-000000000000}"/>
          </ac:cxnSpMkLst>
        </pc:cxnChg>
        <pc:cxnChg chg="mod">
          <ac:chgData name="도균 윤" userId="8a3b07cad855ff48" providerId="LiveId" clId="{886040D6-1D68-4BF4-B6AF-014E5E60BCF9}" dt="2018-12-08T16:55:18.810" v="1205" actId="14100"/>
          <ac:cxnSpMkLst>
            <pc:docMk/>
            <pc:sldMk cId="0" sldId="274"/>
            <ac:cxnSpMk id="263" creationId="{00000000-0000-0000-0000-000000000000}"/>
          </ac:cxnSpMkLst>
        </pc:cxnChg>
        <pc:cxnChg chg="mod">
          <ac:chgData name="도균 윤" userId="8a3b07cad855ff48" providerId="LiveId" clId="{886040D6-1D68-4BF4-B6AF-014E5E60BCF9}" dt="2018-12-08T16:21:31.029" v="576" actId="1582"/>
          <ac:cxnSpMkLst>
            <pc:docMk/>
            <pc:sldMk cId="0" sldId="274"/>
            <ac:cxnSpMk id="264" creationId="{00000000-0000-0000-0000-000000000000}"/>
          </ac:cxnSpMkLst>
        </pc:cxnChg>
        <pc:cxnChg chg="mod">
          <ac:chgData name="도균 윤" userId="8a3b07cad855ff48" providerId="LiveId" clId="{886040D6-1D68-4BF4-B6AF-014E5E60BCF9}" dt="2018-12-08T17:02:31.041" v="1338" actId="14100"/>
          <ac:cxnSpMkLst>
            <pc:docMk/>
            <pc:sldMk cId="0" sldId="274"/>
            <ac:cxnSpMk id="265" creationId="{00000000-0000-0000-0000-000000000000}"/>
          </ac:cxnSpMkLst>
        </pc:cxnChg>
      </pc:sldChg>
      <pc:sldChg chg="addSp delSp modSp add del">
        <pc:chgData name="도균 윤" userId="8a3b07cad855ff48" providerId="LiveId" clId="{886040D6-1D68-4BF4-B6AF-014E5E60BCF9}" dt="2018-12-10T18:17:40.558" v="4182" actId="2696"/>
        <pc:sldMkLst>
          <pc:docMk/>
          <pc:sldMk cId="0" sldId="275"/>
        </pc:sldMkLst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75"/>
            <ac:spMk id="4" creationId="{AEAFA38D-8AA0-4FF4-B9EA-40F880A395E8}"/>
          </ac:spMkLst>
        </pc:spChg>
        <pc:spChg chg="mod">
          <ac:chgData name="도균 윤" userId="8a3b07cad855ff48" providerId="LiveId" clId="{886040D6-1D68-4BF4-B6AF-014E5E60BCF9}" dt="2018-12-08T16:53:14.483" v="1180" actId="12"/>
          <ac:spMkLst>
            <pc:docMk/>
            <pc:sldMk cId="0" sldId="275"/>
            <ac:spMk id="273" creationId="{00000000-0000-0000-0000-000000000000}"/>
          </ac:spMkLst>
        </pc:spChg>
        <pc:graphicFrameChg chg="add del mod modGraphic">
          <ac:chgData name="도균 윤" userId="8a3b07cad855ff48" providerId="LiveId" clId="{886040D6-1D68-4BF4-B6AF-014E5E60BCF9}" dt="2018-12-08T16:05:58.774" v="491" actId="478"/>
          <ac:graphicFrameMkLst>
            <pc:docMk/>
            <pc:sldMk cId="0" sldId="275"/>
            <ac:graphicFrameMk id="3" creationId="{06EDFFDD-7799-4D7E-BCD6-A8AD454B030F}"/>
          </ac:graphicFrameMkLst>
        </pc:graphicFrameChg>
      </pc:sldChg>
      <pc:sldChg chg="addSp delSp modSp add del">
        <pc:chgData name="도균 윤" userId="8a3b07cad855ff48" providerId="LiveId" clId="{886040D6-1D68-4BF4-B6AF-014E5E60BCF9}" dt="2018-12-10T18:17:39.609" v="4181" actId="2696"/>
        <pc:sldMkLst>
          <pc:docMk/>
          <pc:sldMk cId="0" sldId="276"/>
        </pc:sldMkLst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76"/>
            <ac:spMk id="4" creationId="{88FB87ED-D487-4276-979F-CF1454F1AC45}"/>
          </ac:spMkLst>
        </pc:spChg>
        <pc:spChg chg="mod">
          <ac:chgData name="도균 윤" userId="8a3b07cad855ff48" providerId="LiveId" clId="{886040D6-1D68-4BF4-B6AF-014E5E60BCF9}" dt="2018-12-08T16:53:16.515" v="1182" actId="12"/>
          <ac:spMkLst>
            <pc:docMk/>
            <pc:sldMk cId="0" sldId="276"/>
            <ac:spMk id="279" creationId="{00000000-0000-0000-0000-000000000000}"/>
          </ac:spMkLst>
        </pc:spChg>
        <pc:graphicFrameChg chg="add del modGraphic">
          <ac:chgData name="도균 윤" userId="8a3b07cad855ff48" providerId="LiveId" clId="{886040D6-1D68-4BF4-B6AF-014E5E60BCF9}" dt="2018-12-08T16:06:00.158" v="492" actId="478"/>
          <ac:graphicFrameMkLst>
            <pc:docMk/>
            <pc:sldMk cId="0" sldId="276"/>
            <ac:graphicFrameMk id="3" creationId="{A2CC0246-B43D-48B1-B401-44E001E91FF0}"/>
          </ac:graphicFrameMkLst>
        </pc:graphicFrameChg>
      </pc:sldChg>
      <pc:sldChg chg="addSp delSp modSp add">
        <pc:chgData name="도균 윤" userId="8a3b07cad855ff48" providerId="LiveId" clId="{886040D6-1D68-4BF4-B6AF-014E5E60BCF9}" dt="2018-12-10T18:47:00.649" v="4600"/>
        <pc:sldMkLst>
          <pc:docMk/>
          <pc:sldMk cId="0" sldId="277"/>
        </pc:sldMkLst>
        <pc:spChg chg="add mod">
          <ac:chgData name="도균 윤" userId="8a3b07cad855ff48" providerId="LiveId" clId="{886040D6-1D68-4BF4-B6AF-014E5E60BCF9}" dt="2018-12-10T18:36:06.575" v="4369" actId="1076"/>
          <ac:spMkLst>
            <pc:docMk/>
            <pc:sldMk cId="0" sldId="277"/>
            <ac:spMk id="2" creationId="{C814B6F9-3D92-435A-B056-C4F751C5B4D2}"/>
          </ac:spMkLst>
        </pc:spChg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77"/>
            <ac:spMk id="2" creationId="{F6944D23-A2AC-4167-BD56-FF9BB40143BB}"/>
          </ac:spMkLst>
        </pc:spChg>
        <pc:spChg chg="add mod">
          <ac:chgData name="도균 윤" userId="8a3b07cad855ff48" providerId="LiveId" clId="{886040D6-1D68-4BF4-B6AF-014E5E60BCF9}" dt="2018-12-10T18:36:34.988" v="4401" actId="20577"/>
          <ac:spMkLst>
            <pc:docMk/>
            <pc:sldMk cId="0" sldId="277"/>
            <ac:spMk id="3" creationId="{281A6F39-AC35-45CE-A56E-01F2DF6708FD}"/>
          </ac:spMkLst>
        </pc:spChg>
        <pc:spChg chg="add mod">
          <ac:chgData name="도균 윤" userId="8a3b07cad855ff48" providerId="LiveId" clId="{886040D6-1D68-4BF4-B6AF-014E5E60BCF9}" dt="2018-12-10T18:36:37.098" v="4403" actId="20577"/>
          <ac:spMkLst>
            <pc:docMk/>
            <pc:sldMk cId="0" sldId="277"/>
            <ac:spMk id="4" creationId="{CDA37466-F8BE-4710-8E5C-151755563ACA}"/>
          </ac:spMkLst>
        </pc:spChg>
        <pc:spChg chg="add mod">
          <ac:chgData name="도균 윤" userId="8a3b07cad855ff48" providerId="LiveId" clId="{886040D6-1D68-4BF4-B6AF-014E5E60BCF9}" dt="2018-12-10T18:36:08.520" v="4370" actId="1076"/>
          <ac:spMkLst>
            <pc:docMk/>
            <pc:sldMk cId="0" sldId="277"/>
            <ac:spMk id="5" creationId="{39C838FF-0CE8-40B9-BC12-749C59CD77F9}"/>
          </ac:spMkLst>
        </pc:spChg>
        <pc:spChg chg="add mod">
          <ac:chgData name="도균 윤" userId="8a3b07cad855ff48" providerId="LiveId" clId="{886040D6-1D68-4BF4-B6AF-014E5E60BCF9}" dt="2018-12-10T18:38:33.591" v="4454" actId="1582"/>
          <ac:spMkLst>
            <pc:docMk/>
            <pc:sldMk cId="0" sldId="277"/>
            <ac:spMk id="6" creationId="{4672ECCF-5959-4973-AB28-3C7D5E2776E3}"/>
          </ac:spMkLst>
        </pc:spChg>
        <pc:spChg chg="add del mod">
          <ac:chgData name="도균 윤" userId="8a3b07cad855ff48" providerId="LiveId" clId="{886040D6-1D68-4BF4-B6AF-014E5E60BCF9}" dt="2018-12-10T18:37:26.932" v="4425" actId="11529"/>
          <ac:spMkLst>
            <pc:docMk/>
            <pc:sldMk cId="0" sldId="277"/>
            <ac:spMk id="7" creationId="{7C0D29F9-91EE-499E-9964-47E06FEC2E87}"/>
          </ac:spMkLst>
        </pc:spChg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77"/>
            <ac:spMk id="8" creationId="{76DA9E73-BDE0-4512-9CC8-650E0CA0803F}"/>
          </ac:spMkLst>
        </pc:spChg>
        <pc:spChg chg="add mod">
          <ac:chgData name="도균 윤" userId="8a3b07cad855ff48" providerId="LiveId" clId="{886040D6-1D68-4BF4-B6AF-014E5E60BCF9}" dt="2018-12-10T18:38:33.591" v="4454" actId="1582"/>
          <ac:spMkLst>
            <pc:docMk/>
            <pc:sldMk cId="0" sldId="277"/>
            <ac:spMk id="10" creationId="{9EEE7643-8297-43E3-9954-9F2F5EEA63DD}"/>
          </ac:spMkLst>
        </pc:spChg>
        <pc:spChg chg="add mod">
          <ac:chgData name="도균 윤" userId="8a3b07cad855ff48" providerId="LiveId" clId="{886040D6-1D68-4BF4-B6AF-014E5E60BCF9}" dt="2018-12-10T18:38:33.591" v="4454" actId="1582"/>
          <ac:spMkLst>
            <pc:docMk/>
            <pc:sldMk cId="0" sldId="277"/>
            <ac:spMk id="11" creationId="{1DA43143-9F69-4EE0-82A3-3EEF77BB539D}"/>
          </ac:spMkLst>
        </pc:spChg>
        <pc:spChg chg="del mod">
          <ac:chgData name="도균 윤" userId="8a3b07cad855ff48" providerId="LiveId" clId="{886040D6-1D68-4BF4-B6AF-014E5E60BCF9}" dt="2018-12-10T18:33:17.489" v="4342" actId="478"/>
          <ac:spMkLst>
            <pc:docMk/>
            <pc:sldMk cId="0" sldId="277"/>
            <ac:spMk id="285" creationId="{00000000-0000-0000-0000-000000000000}"/>
          </ac:spMkLst>
        </pc:spChg>
      </pc:sldChg>
      <pc:sldChg chg="addSp delSp modSp add mod setBg setClrOvrMap">
        <pc:chgData name="도균 윤" userId="8a3b07cad855ff48" providerId="LiveId" clId="{886040D6-1D68-4BF4-B6AF-014E5E60BCF9}" dt="2018-12-10T18:47:00.649" v="4600"/>
        <pc:sldMkLst>
          <pc:docMk/>
          <pc:sldMk cId="0" sldId="278"/>
        </pc:sldMkLst>
        <pc:spChg chg="del">
          <ac:chgData name="도균 윤" userId="8a3b07cad855ff48" providerId="LiveId" clId="{886040D6-1D68-4BF4-B6AF-014E5E60BCF9}" dt="2018-12-08T17:17:42.531" v="1432"/>
          <ac:spMkLst>
            <pc:docMk/>
            <pc:sldMk cId="0" sldId="278"/>
            <ac:spMk id="2" creationId="{27F545EB-1987-485D-B0A2-DDEED389DC73}"/>
          </ac:spMkLst>
        </pc:spChg>
        <pc:spChg chg="add del mod">
          <ac:chgData name="도균 윤" userId="8a3b07cad855ff48" providerId="LiveId" clId="{886040D6-1D68-4BF4-B6AF-014E5E60BCF9}" dt="2018-12-10T17:25:17.463" v="3973" actId="478"/>
          <ac:spMkLst>
            <pc:docMk/>
            <pc:sldMk cId="0" sldId="278"/>
            <ac:spMk id="5" creationId="{7B9F156A-BFE6-4300-A9AA-75B89E5B4F7D}"/>
          </ac:spMkLst>
        </pc:spChg>
        <pc:spChg chg="add">
          <ac:chgData name="도균 윤" userId="8a3b07cad855ff48" providerId="LiveId" clId="{886040D6-1D68-4BF4-B6AF-014E5E60BCF9}" dt="2018-12-10T18:47:00.649" v="4600"/>
          <ac:spMkLst>
            <pc:docMk/>
            <pc:sldMk cId="0" sldId="278"/>
            <ac:spMk id="7" creationId="{75D05A81-D74D-4C76-BA5F-14830C403FFC}"/>
          </ac:spMkLst>
        </pc:spChg>
        <pc:spChg chg="add del">
          <ac:chgData name="도균 윤" userId="8a3b07cad855ff48" providerId="LiveId" clId="{886040D6-1D68-4BF4-B6AF-014E5E60BCF9}" dt="2018-12-10T17:37:38.344" v="3984" actId="26606"/>
          <ac:spMkLst>
            <pc:docMk/>
            <pc:sldMk cId="0" sldId="278"/>
            <ac:spMk id="103" creationId="{133F8CB7-795C-4272-9073-64D8CF97F220}"/>
          </ac:spMkLst>
        </pc:spChg>
        <pc:spChg chg="add del">
          <ac:chgData name="도균 윤" userId="8a3b07cad855ff48" providerId="LiveId" clId="{886040D6-1D68-4BF4-B6AF-014E5E60BCF9}" dt="2018-12-10T17:37:38.344" v="3984" actId="26606"/>
          <ac:spMkLst>
            <pc:docMk/>
            <pc:sldMk cId="0" sldId="278"/>
            <ac:spMk id="105" creationId="{F611655D-86DD-44E5-9999-B2135809D20A}"/>
          </ac:spMkLst>
        </pc:spChg>
        <pc:spChg chg="add del">
          <ac:chgData name="도균 윤" userId="8a3b07cad855ff48" providerId="LiveId" clId="{886040D6-1D68-4BF4-B6AF-014E5E60BCF9}" dt="2018-12-10T17:37:38.344" v="3984" actId="26606"/>
          <ac:spMkLst>
            <pc:docMk/>
            <pc:sldMk cId="0" sldId="278"/>
            <ac:spMk id="107" creationId="{11443580-A880-4C5F-9EB1-FC254EC650C1}"/>
          </ac:spMkLst>
        </pc:spChg>
        <pc:spChg chg="add del">
          <ac:chgData name="도균 윤" userId="8a3b07cad855ff48" providerId="LiveId" clId="{886040D6-1D68-4BF4-B6AF-014E5E60BCF9}" dt="2018-12-10T17:38:05.653" v="3987" actId="26606"/>
          <ac:spMkLst>
            <pc:docMk/>
            <pc:sldMk cId="0" sldId="278"/>
            <ac:spMk id="109" creationId="{CC57EF5B-92B7-4D8A-82DE-4665F89A21C0}"/>
          </ac:spMkLst>
        </pc:spChg>
        <pc:spChg chg="mod">
          <ac:chgData name="도균 윤" userId="8a3b07cad855ff48" providerId="LiveId" clId="{886040D6-1D68-4BF4-B6AF-014E5E60BCF9}" dt="2018-12-10T17:38:11.706" v="3992" actId="26606"/>
          <ac:spMkLst>
            <pc:docMk/>
            <pc:sldMk cId="0" sldId="278"/>
            <ac:spMk id="290" creationId="{00000000-0000-0000-0000-000000000000}"/>
          </ac:spMkLst>
        </pc:spChg>
        <pc:spChg chg="del mod">
          <ac:chgData name="도균 윤" userId="8a3b07cad855ff48" providerId="LiveId" clId="{886040D6-1D68-4BF4-B6AF-014E5E60BCF9}" dt="2018-12-10T17:25:15.287" v="3972" actId="478"/>
          <ac:spMkLst>
            <pc:docMk/>
            <pc:sldMk cId="0" sldId="278"/>
            <ac:spMk id="291" creationId="{00000000-0000-0000-0000-000000000000}"/>
          </ac:spMkLst>
        </pc:spChg>
        <pc:spChg chg="add del">
          <ac:chgData name="도균 윤" userId="8a3b07cad855ff48" providerId="LiveId" clId="{886040D6-1D68-4BF4-B6AF-014E5E60BCF9}" dt="2018-12-10T17:38:11.706" v="3992" actId="26606"/>
          <ac:spMkLst>
            <pc:docMk/>
            <pc:sldMk cId="0" sldId="278"/>
            <ac:spMk id="292" creationId="{133F8CB7-795C-4272-9073-64D8CF97F220}"/>
          </ac:spMkLst>
        </pc:spChg>
        <pc:spChg chg="add del">
          <ac:chgData name="도균 윤" userId="8a3b07cad855ff48" providerId="LiveId" clId="{886040D6-1D68-4BF4-B6AF-014E5E60BCF9}" dt="2018-12-10T17:38:11.706" v="3992" actId="26606"/>
          <ac:spMkLst>
            <pc:docMk/>
            <pc:sldMk cId="0" sldId="278"/>
            <ac:spMk id="293" creationId="{F611655D-86DD-44E5-9999-B2135809D20A}"/>
          </ac:spMkLst>
        </pc:spChg>
        <pc:spChg chg="add del">
          <ac:chgData name="도균 윤" userId="8a3b07cad855ff48" providerId="LiveId" clId="{886040D6-1D68-4BF4-B6AF-014E5E60BCF9}" dt="2018-12-10T17:38:11.706" v="3992" actId="26606"/>
          <ac:spMkLst>
            <pc:docMk/>
            <pc:sldMk cId="0" sldId="278"/>
            <ac:spMk id="294" creationId="{11443580-A880-4C5F-9EB1-FC254EC650C1}"/>
          </ac:spMkLst>
        </pc:spChg>
        <pc:spChg chg="add del">
          <ac:chgData name="도균 윤" userId="8a3b07cad855ff48" providerId="LiveId" clId="{886040D6-1D68-4BF4-B6AF-014E5E60BCF9}" dt="2018-12-10T17:38:05.653" v="3987" actId="26606"/>
          <ac:spMkLst>
            <pc:docMk/>
            <pc:sldMk cId="0" sldId="278"/>
            <ac:spMk id="296" creationId="{133F8CB7-795C-4272-9073-64D8CF97F220}"/>
          </ac:spMkLst>
        </pc:spChg>
        <pc:spChg chg="add del">
          <ac:chgData name="도균 윤" userId="8a3b07cad855ff48" providerId="LiveId" clId="{886040D6-1D68-4BF4-B6AF-014E5E60BCF9}" dt="2018-12-10T17:38:09.500" v="3989" actId="26606"/>
          <ac:spMkLst>
            <pc:docMk/>
            <pc:sldMk cId="0" sldId="278"/>
            <ac:spMk id="298" creationId="{133F8CB7-795C-4272-9073-64D8CF97F220}"/>
          </ac:spMkLst>
        </pc:spChg>
        <pc:spChg chg="add del">
          <ac:chgData name="도균 윤" userId="8a3b07cad855ff48" providerId="LiveId" clId="{886040D6-1D68-4BF4-B6AF-014E5E60BCF9}" dt="2018-12-10T17:38:09.500" v="3989" actId="26606"/>
          <ac:spMkLst>
            <pc:docMk/>
            <pc:sldMk cId="0" sldId="278"/>
            <ac:spMk id="299" creationId="{9610F818-219E-491F-887F-B078103BA2B4}"/>
          </ac:spMkLst>
        </pc:spChg>
        <pc:spChg chg="add del">
          <ac:chgData name="도균 윤" userId="8a3b07cad855ff48" providerId="LiveId" clId="{886040D6-1D68-4BF4-B6AF-014E5E60BCF9}" dt="2018-12-10T17:38:09.500" v="3989" actId="26606"/>
          <ac:spMkLst>
            <pc:docMk/>
            <pc:sldMk cId="0" sldId="278"/>
            <ac:spMk id="300" creationId="{5A086AAD-1108-41EB-A7C9-5E22CA942EB2}"/>
          </ac:spMkLst>
        </pc:spChg>
        <pc:spChg chg="add del">
          <ac:chgData name="도균 윤" userId="8a3b07cad855ff48" providerId="LiveId" clId="{886040D6-1D68-4BF4-B6AF-014E5E60BCF9}" dt="2018-12-10T17:38:10.528" v="3991" actId="26606"/>
          <ac:spMkLst>
            <pc:docMk/>
            <pc:sldMk cId="0" sldId="278"/>
            <ac:spMk id="302" creationId="{133F8CB7-795C-4272-9073-64D8CF97F220}"/>
          </ac:spMkLst>
        </pc:spChg>
        <pc:spChg chg="add del">
          <ac:chgData name="도균 윤" userId="8a3b07cad855ff48" providerId="LiveId" clId="{886040D6-1D68-4BF4-B6AF-014E5E60BCF9}" dt="2018-12-10T17:38:10.528" v="3991" actId="26606"/>
          <ac:spMkLst>
            <pc:docMk/>
            <pc:sldMk cId="0" sldId="278"/>
            <ac:spMk id="303" creationId="{F611655D-86DD-44E5-9999-B2135809D20A}"/>
          </ac:spMkLst>
        </pc:spChg>
        <pc:spChg chg="add del">
          <ac:chgData name="도균 윤" userId="8a3b07cad855ff48" providerId="LiveId" clId="{886040D6-1D68-4BF4-B6AF-014E5E60BCF9}" dt="2018-12-10T17:38:10.528" v="3991" actId="26606"/>
          <ac:spMkLst>
            <pc:docMk/>
            <pc:sldMk cId="0" sldId="278"/>
            <ac:spMk id="304" creationId="{11443580-A880-4C5F-9EB1-FC254EC650C1}"/>
          </ac:spMkLst>
        </pc:spChg>
        <pc:grpChg chg="add del">
          <ac:chgData name="도균 윤" userId="8a3b07cad855ff48" providerId="LiveId" clId="{886040D6-1D68-4BF4-B6AF-014E5E60BCF9}" dt="2018-12-10T17:38:05.653" v="3987" actId="26606"/>
          <ac:grpSpMkLst>
            <pc:docMk/>
            <pc:sldMk cId="0" sldId="278"/>
            <ac:grpSpMk id="111" creationId="{3A4AC0CC-D5D6-4673-B926-3E826AAA752B}"/>
          </ac:grpSpMkLst>
        </pc:grpChg>
        <pc:graphicFrameChg chg="add del mod modGraphic">
          <ac:chgData name="도균 윤" userId="8a3b07cad855ff48" providerId="LiveId" clId="{886040D6-1D68-4BF4-B6AF-014E5E60BCF9}" dt="2018-12-10T17:23:04.199" v="3968"/>
          <ac:graphicFrameMkLst>
            <pc:docMk/>
            <pc:sldMk cId="0" sldId="278"/>
            <ac:graphicFrameMk id="2" creationId="{5BC10D22-4A5B-4BD9-A691-64BE3F3004AA}"/>
          </ac:graphicFrameMkLst>
        </pc:graphicFrameChg>
        <pc:picChg chg="add del mod">
          <ac:chgData name="도균 윤" userId="8a3b07cad855ff48" providerId="LiveId" clId="{886040D6-1D68-4BF4-B6AF-014E5E60BCF9}" dt="2018-12-10T17:30:12.294" v="3977" actId="478"/>
          <ac:picMkLst>
            <pc:docMk/>
            <pc:sldMk cId="0" sldId="278"/>
            <ac:picMk id="3" creationId="{96D7DC9F-054A-45E8-B019-DBACDB70EE9B}"/>
          </ac:picMkLst>
        </pc:picChg>
        <pc:picChg chg="add mod">
          <ac:chgData name="도균 윤" userId="8a3b07cad855ff48" providerId="LiveId" clId="{886040D6-1D68-4BF4-B6AF-014E5E60BCF9}" dt="2018-12-10T17:38:11.706" v="3992" actId="26606"/>
          <ac:picMkLst>
            <pc:docMk/>
            <pc:sldMk cId="0" sldId="278"/>
            <ac:picMk id="6" creationId="{E18EE494-DEFD-4D97-83CF-5AB1D59D77A6}"/>
          </ac:picMkLst>
        </pc:picChg>
      </pc:sldChg>
      <pc:sldChg chg="addSp modSp add mod setBg">
        <pc:chgData name="도균 윤" userId="8a3b07cad855ff48" providerId="LiveId" clId="{886040D6-1D68-4BF4-B6AF-014E5E60BCF9}" dt="2018-12-10T18:47:00.649" v="4600"/>
        <pc:sldMkLst>
          <pc:docMk/>
          <pc:sldMk cId="480094586" sldId="279"/>
        </pc:sldMkLst>
        <pc:spChg chg="mod">
          <ac:chgData name="도균 윤" userId="8a3b07cad855ff48" providerId="LiveId" clId="{886040D6-1D68-4BF4-B6AF-014E5E60BCF9}" dt="2018-12-10T18:15:32.470" v="4159" actId="26606"/>
          <ac:spMkLst>
            <pc:docMk/>
            <pc:sldMk cId="480094586" sldId="279"/>
            <ac:spMk id="2" creationId="{A3535D95-C430-4AA5-9776-9A8F5B27BA13}"/>
          </ac:spMkLst>
        </pc:spChg>
        <pc:spChg chg="mod">
          <ac:chgData name="도균 윤" userId="8a3b07cad855ff48" providerId="LiveId" clId="{886040D6-1D68-4BF4-B6AF-014E5E60BCF9}" dt="2018-12-10T18:25:21.401" v="4294"/>
          <ac:spMkLst>
            <pc:docMk/>
            <pc:sldMk cId="480094586" sldId="279"/>
            <ac:spMk id="3" creationId="{FE07282D-70E7-43DB-821F-1BEFB71814C2}"/>
          </ac:spMkLst>
        </pc:spChg>
        <pc:spChg chg="add">
          <ac:chgData name="도균 윤" userId="8a3b07cad855ff48" providerId="LiveId" clId="{886040D6-1D68-4BF4-B6AF-014E5E60BCF9}" dt="2018-12-10T18:47:00.649" v="4600"/>
          <ac:spMkLst>
            <pc:docMk/>
            <pc:sldMk cId="480094586" sldId="279"/>
            <ac:spMk id="7" creationId="{ABABBE1D-E812-472E-ABB7-929312A27EB5}"/>
          </ac:spMkLst>
        </pc:spChg>
        <pc:picChg chg="add mod">
          <ac:chgData name="도균 윤" userId="8a3b07cad855ff48" providerId="LiveId" clId="{886040D6-1D68-4BF4-B6AF-014E5E60BCF9}" dt="2018-12-10T18:17:24.632" v="4177" actId="1076"/>
          <ac:picMkLst>
            <pc:docMk/>
            <pc:sldMk cId="480094586" sldId="279"/>
            <ac:picMk id="5" creationId="{F0A56737-B7AE-4206-A72F-288B64F5205C}"/>
          </ac:picMkLst>
        </pc:picChg>
        <pc:picChg chg="add mod">
          <ac:chgData name="도균 윤" userId="8a3b07cad855ff48" providerId="LiveId" clId="{886040D6-1D68-4BF4-B6AF-014E5E60BCF9}" dt="2018-12-10T18:17:30.281" v="4180" actId="1076"/>
          <ac:picMkLst>
            <pc:docMk/>
            <pc:sldMk cId="480094586" sldId="279"/>
            <ac:picMk id="6" creationId="{0DFDC646-8F1F-4466-B076-25C7B420AE49}"/>
          </ac:picMkLst>
        </pc:picChg>
      </pc:sldChg>
      <pc:sldChg chg="addSp modSp add ord">
        <pc:chgData name="도균 윤" userId="8a3b07cad855ff48" providerId="LiveId" clId="{886040D6-1D68-4BF4-B6AF-014E5E60BCF9}" dt="2018-12-10T18:50:12.345" v="4687" actId="113"/>
        <pc:sldMkLst>
          <pc:docMk/>
          <pc:sldMk cId="1605250584" sldId="280"/>
        </pc:sldMkLst>
        <pc:spChg chg="mod">
          <ac:chgData name="도균 윤" userId="8a3b07cad855ff48" providerId="LiveId" clId="{886040D6-1D68-4BF4-B6AF-014E5E60BCF9}" dt="2018-12-09T13:13:54.670" v="2751"/>
          <ac:spMkLst>
            <pc:docMk/>
            <pc:sldMk cId="1605250584" sldId="280"/>
            <ac:spMk id="2" creationId="{0D33F9D5-7C95-43E1-B9A1-8D8240B1E9FB}"/>
          </ac:spMkLst>
        </pc:spChg>
        <pc:spChg chg="mod">
          <ac:chgData name="도균 윤" userId="8a3b07cad855ff48" providerId="LiveId" clId="{886040D6-1D68-4BF4-B6AF-014E5E60BCF9}" dt="2018-12-10T18:50:12.345" v="4687" actId="113"/>
          <ac:spMkLst>
            <pc:docMk/>
            <pc:sldMk cId="1605250584" sldId="280"/>
            <ac:spMk id="3" creationId="{762FB031-691C-4B71-B7CD-A9CCDFE52970}"/>
          </ac:spMkLst>
        </pc:spChg>
        <pc:spChg chg="add mod">
          <ac:chgData name="도균 윤" userId="8a3b07cad855ff48" providerId="LiveId" clId="{886040D6-1D68-4BF4-B6AF-014E5E60BCF9}" dt="2018-12-09T13:14:23.995" v="2772"/>
          <ac:spMkLst>
            <pc:docMk/>
            <pc:sldMk cId="1605250584" sldId="280"/>
            <ac:spMk id="4" creationId="{11169490-8101-4328-9F35-BCC986039D9E}"/>
          </ac:spMkLst>
        </pc:spChg>
        <pc:spChg chg="add">
          <ac:chgData name="도균 윤" userId="8a3b07cad855ff48" providerId="LiveId" clId="{886040D6-1D68-4BF4-B6AF-014E5E60BCF9}" dt="2018-12-10T18:47:00.649" v="4600"/>
          <ac:spMkLst>
            <pc:docMk/>
            <pc:sldMk cId="1605250584" sldId="280"/>
            <ac:spMk id="7" creationId="{C67A5F7A-E684-4B1D-A103-1844AF941AED}"/>
          </ac:spMkLst>
        </pc:spChg>
        <pc:picChg chg="add mod">
          <ac:chgData name="도균 윤" userId="8a3b07cad855ff48" providerId="LiveId" clId="{886040D6-1D68-4BF4-B6AF-014E5E60BCF9}" dt="2018-12-10T16:47:32.667" v="3828" actId="1076"/>
          <ac:picMkLst>
            <pc:docMk/>
            <pc:sldMk cId="1605250584" sldId="280"/>
            <ac:picMk id="6" creationId="{1DD488CF-8448-4AFF-A74F-5FBD886A91CA}"/>
          </ac:picMkLst>
        </pc:picChg>
      </pc:sldChg>
      <pc:sldChg chg="add del ord">
        <pc:chgData name="도균 윤" userId="8a3b07cad855ff48" providerId="LiveId" clId="{886040D6-1D68-4BF4-B6AF-014E5E60BCF9}" dt="2018-12-09T13:38:56.334" v="3755" actId="2696"/>
        <pc:sldMkLst>
          <pc:docMk/>
          <pc:sldMk cId="3510282307" sldId="281"/>
        </pc:sldMkLst>
      </pc:sldChg>
      <pc:sldMasterChg chg="modSldLayout">
        <pc:chgData name="도균 윤" userId="8a3b07cad855ff48" providerId="LiveId" clId="{886040D6-1D68-4BF4-B6AF-014E5E60BCF9}" dt="2018-12-10T18:47:43.871" v="4603" actId="1076"/>
        <pc:sldMasterMkLst>
          <pc:docMk/>
          <pc:sldMasterMk cId="3732081228" sldId="2147483660"/>
        </pc:sldMasterMkLst>
        <pc:sldLayoutChg chg="modSp">
          <pc:chgData name="도균 윤" userId="8a3b07cad855ff48" providerId="LiveId" clId="{886040D6-1D68-4BF4-B6AF-014E5E60BCF9}" dt="2018-12-10T18:47:43.871" v="4603" actId="1076"/>
          <pc:sldLayoutMkLst>
            <pc:docMk/>
            <pc:sldMasterMk cId="3732081228" sldId="2147483660"/>
            <pc:sldLayoutMk cId="3573387924" sldId="2147483662"/>
          </pc:sldLayoutMkLst>
          <pc:spChg chg="mod">
            <ac:chgData name="도균 윤" userId="8a3b07cad855ff48" providerId="LiveId" clId="{886040D6-1D68-4BF4-B6AF-014E5E60BCF9}" dt="2018-12-10T18:47:43.871" v="4603" actId="1076"/>
            <ac:spMkLst>
              <pc:docMk/>
              <pc:sldMasterMk cId="3732081228" sldId="2147483660"/>
              <pc:sldLayoutMk cId="3573387924" sldId="2147483662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23A69-A730-4BF6-8DEA-FD1E0013C869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E5115-DB4E-4F22-AA29-E723E723D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61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0806a2254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무기가 여러 종류가 있어서 선택할 수 있다는 뜻인가요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96" name="Google Shape;196;g40806a2254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0806a2254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40806a2254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배경을 어떻게 할 것인지</a:t>
            </a:r>
            <a:r>
              <a:rPr lang="en-US" altLang="ko-KR" dirty="0"/>
              <a:t>? - </a:t>
            </a:r>
            <a:r>
              <a:rPr lang="ko-KR" altLang="en-US" dirty="0" err="1"/>
              <a:t>큐브맵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오브젝트를 공격해서 없애면 파편이 되는 오브젝트가 남는 것인가</a:t>
            </a:r>
            <a:r>
              <a:rPr lang="en-US" altLang="ko-KR" dirty="0"/>
              <a:t>? </a:t>
            </a:r>
            <a:r>
              <a:rPr lang="ko-KR" altLang="en-US" dirty="0"/>
              <a:t>그 파편도 충돌하는 것인가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파편이 생긴다면 그 건물 파편을 어떻게 구현할 것인지</a:t>
            </a:r>
            <a:endParaRPr lang="en-US" altLang="ko-KR" dirty="0"/>
          </a:p>
        </p:txBody>
      </p:sp>
      <p:sp>
        <p:nvSpPr>
          <p:cNvPr id="208" name="Google Shape;2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806a225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 질문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0806a225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0806a2254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40806a2254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0806a2254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예상질문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무기를 바꿀 때 무기를 들고 있는 모습의 모델로 바꾸는지 무기의 모델만 바뀌는지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75" name="Google Shape;175;g40806a2254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0806a2254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40806a2254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0806a2254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40806a225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0806a2254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40806a2254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0806a2254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40806a2254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29141-987B-4E0E-8A1C-0D0C5E34CD8A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9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42AD-A711-4F07-AF92-61D330AD20B2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3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2643C-D9FF-4B24-B73E-D589B63AA460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567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1534-38D3-446E-A87B-41ED7EA6F28B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44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5ECCB-99D1-481F-8164-6090A1775B37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92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6E58F-1A82-4A42-989B-D07B942E1FCE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00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EDFE7-914D-4046-A60E-33D8623911A0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17124" y="6161187"/>
            <a:ext cx="1062155" cy="490599"/>
          </a:xfrm>
        </p:spPr>
        <p:txBody>
          <a:bodyPr/>
          <a:lstStyle>
            <a:lvl1pPr>
              <a:defRPr sz="1600"/>
            </a:lvl1pPr>
          </a:lstStyle>
          <a:p>
            <a:fld id="{22F905C2-50D5-44AC-866D-A51ECBF004AC}" type="slidenum">
              <a:rPr lang="ko-KR" altLang="en-US" smtClean="0"/>
              <a:pPr/>
              <a:t>‹#›</a:t>
            </a:fld>
            <a:r>
              <a:rPr lang="en-US" altLang="ko-KR" dirty="0"/>
              <a:t>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38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BC0C3-320C-461F-925D-4A93EEF6A707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6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0AF4-ECE2-4057-8D3B-8B2263B0CFA0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7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018E-F1AF-4CAA-9DD5-BA77B6C40E95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12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65A91-4B35-4702-A24C-ECBC0E47F3C9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5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6736B-4A53-4FA4-8E59-8BB049B3B73C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043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2AD11-C483-4887-8737-CC24028AEEAD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CA6E81C-E4EF-482F-BC78-6F664451D9FB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87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706A5A2-9EB7-40B5-A512-DBBE4894DCB4}" type="datetime1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2F905C2-50D5-44AC-866D-A51ECBF0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081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ko-KR" altLang="en-US" sz="9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  <a:cs typeface="Century Gothic"/>
                <a:sym typeface="Century Gothic"/>
              </a:rPr>
              <a:t> 알약전사</a:t>
            </a:r>
            <a:endParaRPr lang="ko-KR" altLang="en-US" sz="96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810001" y="5141951"/>
            <a:ext cx="10572000" cy="13718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2013180024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윤도균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2013180004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김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훈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2013180013</a:t>
            </a:r>
            <a:r>
              <a:rPr lang="ko-KR" sz="2200" dirty="0">
                <a:latin typeface="+mn-ea"/>
                <a:ea typeface="+mn-ea"/>
              </a:rPr>
              <a:t> 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박진수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9937102" y="121298"/>
            <a:ext cx="2156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Team</a:t>
            </a:r>
            <a:r>
              <a:rPr lang="ko-KR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Pill</a:t>
            </a:r>
            <a:r>
              <a:rPr lang="en-US" alt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sFighter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FEFEFE"/>
              </a:buClr>
              <a:buSzPts val="4000"/>
            </a:pPr>
            <a:r>
              <a:rPr lang="ko-KR" altLang="ko-KR" dirty="0">
                <a:latin typeface="+mn-ea"/>
                <a:cs typeface="Century Gothic"/>
                <a:sym typeface="Century Gothic"/>
              </a:rPr>
              <a:t>게임 컨셉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idx="1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15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탄창</a:t>
            </a:r>
            <a:r>
              <a:rPr lang="ko-KR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식</a:t>
            </a:r>
            <a:endParaRPr sz="2200" dirty="0">
              <a:solidFill>
                <a:srgbClr val="FFFF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8000"/>
            </a:pP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현재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ea typeface="+mn-ea"/>
              </a:rPr>
              <a:t>남은 총알 </a:t>
            </a: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수를 모두 사용하면 자동으로 재장전 된다</a:t>
            </a:r>
            <a:endParaRPr sz="15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74930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8000"/>
            </a:pPr>
            <a:r>
              <a:rPr lang="ko-KR" altLang="en-US" sz="1500" dirty="0">
                <a:solidFill>
                  <a:srgbClr val="FFFFFF"/>
                </a:solidFill>
                <a:latin typeface="+mn-ea"/>
                <a:ea typeface="+mn-ea"/>
              </a:rPr>
              <a:t>총알을 다 쓰지 않아도 </a:t>
            </a: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수동으로 재장전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할 수 있다</a:t>
            </a:r>
            <a:endParaRPr lang="en-US" altLang="ko-KR" sz="15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74930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8000"/>
            </a:pPr>
            <a:endParaRPr lang="en-US" altLang="ko-KR" sz="15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74930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8000"/>
            </a:pPr>
            <a:endParaRPr sz="1500" dirty="0">
              <a:solidFill>
                <a:srgbClr val="FFFF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충전식</a:t>
            </a:r>
            <a:endParaRPr lang="ko-KR" altLang="en-US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1755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8000"/>
            </a:pPr>
            <a:r>
              <a:rPr lang="ko-KR" altLang="en-US" sz="1500" dirty="0">
                <a:latin typeface="+mn-ea"/>
              </a:rPr>
              <a:t>시간이 지나며 무기의 에너지가 충전되고</a:t>
            </a:r>
            <a:r>
              <a:rPr lang="en-US" altLang="ko-KR" sz="1500" dirty="0">
                <a:latin typeface="+mn-ea"/>
              </a:rPr>
              <a:t>,</a:t>
            </a:r>
            <a:r>
              <a:rPr lang="ko-KR" altLang="en-US" sz="1500" dirty="0">
                <a:latin typeface="+mn-ea"/>
              </a:rPr>
              <a:t> 일정 치 이상 충전되어야 발사할 수 있다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60FB582D-E6FF-421E-893D-D9CA3A47AEE4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발사형 무기 재장전 시스템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7FC7CA-180B-4B5E-8FF5-90131B9E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36" y="4346672"/>
            <a:ext cx="2353995" cy="188319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D1800F-C82A-4DFE-95D8-8A839E1B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46" y="2906001"/>
            <a:ext cx="3176917" cy="171866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7F3F04-0E19-4691-B3FA-76F18487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10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FEFEFE"/>
              </a:buClr>
              <a:buSzPts val="4000"/>
            </a:pPr>
            <a:r>
              <a:rPr lang="ko-KR" altLang="ko-KR" dirty="0">
                <a:latin typeface="+mn-ea"/>
                <a:cs typeface="Century Gothic"/>
                <a:sym typeface="Century Gothic"/>
              </a:rPr>
              <a:t>게임 컨셉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05" name="Google Shape;205;p29"/>
          <p:cNvSpPr txBox="1">
            <a:spLocks noGrp="1"/>
          </p:cNvSpPr>
          <p:nvPr>
            <p:ph idx="1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286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6286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1500" dirty="0">
              <a:solidFill>
                <a:srgbClr val="FFFF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2200" dirty="0" err="1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점수제</a:t>
            </a:r>
            <a:r>
              <a:rPr lang="en-US" altLang="ko-KR" sz="22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2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endParaRPr sz="22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양쪽 팀이 일정치의 포인트를 가지고 상대의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</a:rPr>
              <a:t>캐릭터</a:t>
            </a: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를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ea typeface="+mn-ea"/>
              </a:rPr>
              <a:t>죽이</a:t>
            </a: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면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ea typeface="+mn-ea"/>
              </a:rPr>
              <a:t>점수가 늘어난다</a:t>
            </a:r>
            <a:endParaRPr lang="en-US" altLang="ko-KR" sz="1500" dirty="0">
              <a:solidFill>
                <a:srgbClr val="FFFFFF"/>
              </a:solidFill>
              <a:latin typeface="+mn-ea"/>
              <a:ea typeface="+mn-e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한쪽 팀의 포인트가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</a:rPr>
              <a:t>20</a:t>
            </a:r>
            <a:r>
              <a:rPr lang="ko-KR" altLang="en-US" sz="1500" dirty="0">
                <a:solidFill>
                  <a:srgbClr val="FFFFFF"/>
                </a:solidFill>
                <a:latin typeface="+mn-ea"/>
              </a:rPr>
              <a:t>이</a:t>
            </a: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 되면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ea typeface="+mn-ea"/>
              </a:rPr>
              <a:t>승리하는</a:t>
            </a: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ea typeface="+mn-ea"/>
              </a:rPr>
              <a:t>게임 방식</a:t>
            </a:r>
            <a:endParaRPr sz="1500" dirty="0">
              <a:solidFill>
                <a:srgbClr val="FFFF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500" dirty="0">
              <a:solidFill>
                <a:srgbClr val="FFFF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1500" dirty="0">
              <a:solidFill>
                <a:srgbClr val="FFFF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2200" dirty="0" err="1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데스매치</a:t>
            </a:r>
            <a:r>
              <a:rPr lang="en-US" altLang="ko-KR" sz="22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200" dirty="0">
                <a:solidFill>
                  <a:srgbClr val="FFFF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게임</a:t>
            </a:r>
            <a:endParaRPr sz="2200" dirty="0">
              <a:solidFill>
                <a:srgbClr val="FFFFF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플레이어 마다 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ea typeface="+mn-ea"/>
              </a:rPr>
              <a:t>3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ea typeface="+mn-ea"/>
              </a:rPr>
              <a:t>번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</a:rPr>
              <a:t>부활</a:t>
            </a:r>
            <a:r>
              <a:rPr lang="en-US" altLang="ko-KR" sz="1500" dirty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ea typeface="+mn-ea"/>
              </a:rPr>
              <a:t>할 수 있다</a:t>
            </a:r>
            <a:endParaRPr lang="en-US" altLang="ko-KR" sz="1500" dirty="0">
              <a:solidFill>
                <a:srgbClr val="FFFFFF"/>
              </a:solidFill>
              <a:latin typeface="+mn-ea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ko-KR" altLang="en-US" sz="1500" dirty="0">
                <a:solidFill>
                  <a:srgbClr val="FFFFFF"/>
                </a:solidFill>
                <a:latin typeface="+mn-ea"/>
                <a:ea typeface="+mn-ea"/>
              </a:rPr>
              <a:t>모든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</a:rPr>
              <a:t>플레이어가 죽은 </a:t>
            </a: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팀이 패배하는 </a:t>
            </a:r>
            <a:r>
              <a:rPr lang="ko-KR" altLang="en-US" sz="1500" dirty="0">
                <a:solidFill>
                  <a:srgbClr val="FFFFFF"/>
                </a:solidFill>
                <a:latin typeface="+mn-ea"/>
                <a:ea typeface="+mn-ea"/>
              </a:rPr>
              <a:t>게임 </a:t>
            </a:r>
            <a:r>
              <a:rPr lang="ko-KR" sz="1500" dirty="0">
                <a:solidFill>
                  <a:srgbClr val="FFFFFF"/>
                </a:solidFill>
                <a:latin typeface="+mn-ea"/>
                <a:ea typeface="+mn-ea"/>
              </a:rPr>
              <a:t>방식</a:t>
            </a:r>
            <a:endParaRPr sz="15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6286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dirty="0">
              <a:latin typeface="+mn-ea"/>
              <a:ea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B5111FAA-93B2-4BDC-8801-6EBED7CC663A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게임 규칙 시스템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337467-9599-40E3-AF2B-0D8AD1FCB49E}"/>
              </a:ext>
            </a:extLst>
          </p:cNvPr>
          <p:cNvCxnSpPr>
            <a:cxnSpLocks/>
          </p:cNvCxnSpPr>
          <p:nvPr/>
        </p:nvCxnSpPr>
        <p:spPr>
          <a:xfrm>
            <a:off x="818712" y="4145688"/>
            <a:ext cx="1055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EBC60E-08E7-4FC8-8BF8-312DF065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11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FEFEFE"/>
              </a:buClr>
              <a:buSzPts val="4000"/>
            </a:pPr>
            <a:r>
              <a:rPr lang="ko-KR" altLang="en-US" dirty="0">
                <a:latin typeface="+mn-ea"/>
                <a:cs typeface="Century Gothic"/>
                <a:sym typeface="Century Gothic"/>
              </a:rPr>
              <a:t>스테이지 기획</a:t>
            </a:r>
            <a:r>
              <a:rPr lang="ko-KR" altLang="ko-KR" dirty="0">
                <a:latin typeface="+mn-ea"/>
                <a:cs typeface="Century Gothic"/>
                <a:sym typeface="Century Gothic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1" name="Google Shape;211;p30"/>
          <p:cNvSpPr txBox="1">
            <a:spLocks noGrp="1"/>
          </p:cNvSpPr>
          <p:nvPr>
            <p:ph idx="1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b="1" dirty="0">
                <a:latin typeface="+mn-ea"/>
                <a:ea typeface="+mn-ea"/>
              </a:rPr>
              <a:t>우주</a:t>
            </a:r>
            <a:r>
              <a:rPr 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스테이지</a:t>
            </a:r>
            <a:endParaRPr sz="18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6570904" y="2861500"/>
            <a:ext cx="4802384" cy="344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장애물이자 바닥의 역할을 하는 부유하는 암석이 존재</a:t>
            </a: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sz="1700" dirty="0">
                <a:solidFill>
                  <a:schemeClr val="lt1"/>
                </a:solidFill>
                <a:latin typeface="+mn-ea"/>
              </a:rPr>
              <a:t>공격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으로 암석을 파괴할 수 있다</a:t>
            </a: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 err="1">
                <a:solidFill>
                  <a:schemeClr val="lt1"/>
                </a:solidFill>
                <a:latin typeface="+mn-ea"/>
              </a:rPr>
              <a:t>랜덤한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 운석이 떨어져 플레이어와 부딪힌다</a:t>
            </a: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sz="1700" dirty="0">
                <a:solidFill>
                  <a:schemeClr val="lt1"/>
                </a:solidFill>
                <a:latin typeface="+mn-ea"/>
              </a:rPr>
              <a:t>중력이 작용하지 않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는다</a:t>
            </a:r>
            <a:endParaRPr sz="1700" dirty="0">
              <a:solidFill>
                <a:schemeClr val="lt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4D273E-2099-4433-9355-C0D0E587E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70" y="3026382"/>
            <a:ext cx="4888429" cy="305526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Google Shape;150;p21">
            <a:extLst>
              <a:ext uri="{FF2B5EF4-FFF2-40B4-BE49-F238E27FC236}">
                <a16:creationId xmlns:a16="http://schemas.microsoft.com/office/drawing/2014/main" id="{F6D4835E-9C56-4E65-B179-92412AF60D83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배경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76CF9C-755D-4308-B739-8ADC3747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12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3F9D5-7C95-43E1-B9A1-8D8240B1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cs typeface="Century Gothic"/>
                <a:sym typeface="Century Gothic"/>
              </a:rPr>
              <a:t>스테이지 기획</a:t>
            </a:r>
            <a:r>
              <a:rPr lang="ko-KR" altLang="ko-KR" dirty="0">
                <a:latin typeface="+mn-ea"/>
                <a:cs typeface="Century Gothic"/>
                <a:sym typeface="Century Gothic"/>
              </a:rPr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FB031-691C-4B71-B7CD-A9CCDFE5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ko-KR" altLang="en-US" b="1" dirty="0"/>
              <a:t>서든 </a:t>
            </a:r>
            <a:r>
              <a:rPr lang="ko-KR" altLang="en-US" b="1" dirty="0" err="1"/>
              <a:t>데스</a:t>
            </a:r>
            <a:r>
              <a:rPr lang="ko-KR" altLang="en-US" b="1" dirty="0"/>
              <a:t> 타임</a:t>
            </a:r>
            <a:endParaRPr lang="en-US" altLang="ko-KR" b="1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11169490-8101-4328-9F35-BCC986039D9E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이벤트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D488CF-8448-4AFF-A74F-5FBD886A9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59" y="2718483"/>
            <a:ext cx="6242304" cy="351129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7A5F7A-E684-4B1D-A103-1844AF94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13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25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스테이지 기획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idx="1"/>
          </p:nvPr>
        </p:nvSpPr>
        <p:spPr>
          <a:xfrm>
            <a:off x="818712" y="2228242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b="1" dirty="0">
                <a:latin typeface="+mn-ea"/>
              </a:rPr>
              <a:t>스페이스 </a:t>
            </a:r>
            <a:r>
              <a:rPr lang="ko-KR" altLang="en-US" b="1" dirty="0" err="1">
                <a:latin typeface="+mn-ea"/>
                <a:ea typeface="+mn-ea"/>
              </a:rPr>
              <a:t>콜로니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스테이지</a:t>
            </a:r>
            <a:endParaRPr sz="18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584555" y="2823673"/>
            <a:ext cx="39222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  <a:ea typeface="+mn-ea"/>
              </a:rPr>
              <a:t>우주 공간에 있는 도시를 표현</a:t>
            </a:r>
            <a:endParaRPr sz="1700" dirty="0">
              <a:solidFill>
                <a:schemeClr val="lt1"/>
              </a:solidFill>
              <a:latin typeface="+mn-ea"/>
              <a:ea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sz="1700" dirty="0">
              <a:solidFill>
                <a:schemeClr val="lt1"/>
              </a:solidFill>
              <a:latin typeface="+mn-ea"/>
              <a:ea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  <a:ea typeface="+mn-ea"/>
              </a:rPr>
              <a:t>장애물이 되는 </a:t>
            </a:r>
            <a:r>
              <a:rPr lang="ko-KR" sz="1700" dirty="0">
                <a:solidFill>
                  <a:schemeClr val="lt1"/>
                </a:solidFill>
                <a:latin typeface="+mn-ea"/>
                <a:ea typeface="+mn-ea"/>
              </a:rPr>
              <a:t>건물</a:t>
            </a:r>
            <a:r>
              <a:rPr lang="ko-KR" altLang="en-US" sz="1700" dirty="0">
                <a:solidFill>
                  <a:schemeClr val="lt1"/>
                </a:solidFill>
                <a:latin typeface="+mn-ea"/>
                <a:ea typeface="+mn-ea"/>
              </a:rPr>
              <a:t>들</a:t>
            </a:r>
            <a:r>
              <a:rPr lang="ko-KR" sz="1700" dirty="0">
                <a:solidFill>
                  <a:schemeClr val="lt1"/>
                </a:solidFill>
                <a:latin typeface="+mn-ea"/>
                <a:ea typeface="+mn-ea"/>
              </a:rPr>
              <a:t>이 </a:t>
            </a:r>
            <a:r>
              <a:rPr lang="ko-KR" altLang="en-US" sz="1700" dirty="0">
                <a:solidFill>
                  <a:schemeClr val="lt1"/>
                </a:solidFill>
                <a:latin typeface="+mn-ea"/>
                <a:ea typeface="+mn-ea"/>
              </a:rPr>
              <a:t>존재</a:t>
            </a:r>
            <a:endParaRPr lang="en-US" altLang="ko-KR" sz="1700" dirty="0">
              <a:solidFill>
                <a:schemeClr val="lt1"/>
              </a:solidFill>
              <a:latin typeface="+mn-ea"/>
              <a:ea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lang="en-US" altLang="ko-KR" sz="1700" dirty="0">
              <a:solidFill>
                <a:schemeClr val="lt1"/>
              </a:solidFill>
              <a:latin typeface="+mn-ea"/>
              <a:ea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  <a:ea typeface="+mn-ea"/>
              </a:rPr>
              <a:t>공격으로 건물을 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파괴할</a:t>
            </a:r>
            <a:r>
              <a:rPr lang="ko-KR" altLang="en-US" sz="1700" dirty="0">
                <a:solidFill>
                  <a:schemeClr val="lt1"/>
                </a:solidFill>
                <a:latin typeface="+mn-ea"/>
                <a:ea typeface="+mn-ea"/>
              </a:rPr>
              <a:t> 수 있다</a:t>
            </a:r>
            <a:r>
              <a:rPr lang="en-US" altLang="ko-KR" sz="1700" dirty="0">
                <a:solidFill>
                  <a:schemeClr val="lt1"/>
                </a:solidFill>
                <a:latin typeface="+mn-ea"/>
                <a:ea typeface="+mn-ea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lang="en-US" altLang="ko-KR" sz="1700" dirty="0">
              <a:solidFill>
                <a:schemeClr val="lt1"/>
              </a:solidFill>
              <a:latin typeface="+mn-ea"/>
              <a:ea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중력이 작용한다</a:t>
            </a:r>
            <a:r>
              <a:rPr lang="en-US" altLang="ko-KR" sz="1700" dirty="0">
                <a:solidFill>
                  <a:schemeClr val="lt1"/>
                </a:solidFill>
                <a:latin typeface="+mn-ea"/>
              </a:rPr>
              <a:t>.</a:t>
            </a:r>
            <a:endParaRPr sz="1700" dirty="0">
              <a:solidFill>
                <a:schemeClr val="lt1"/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306515-6AAF-4E7D-8405-53D68235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9" y="3023370"/>
            <a:ext cx="4887311" cy="31342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Google Shape;150;p21">
            <a:extLst>
              <a:ext uri="{FF2B5EF4-FFF2-40B4-BE49-F238E27FC236}">
                <a16:creationId xmlns:a16="http://schemas.microsoft.com/office/drawing/2014/main" id="{9FA32C0E-9393-4DE3-BAD0-5960D170137F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배경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F708A1-E742-4E7A-98D6-9DF0FF7F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14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D6454C-ABFE-4C88-992A-F59A23B6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91" y="2384048"/>
            <a:ext cx="6830794" cy="384356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내 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UI 디자인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9459525" y="2658896"/>
            <a:ext cx="2479500" cy="71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플레이어</a:t>
            </a:r>
            <a:r>
              <a:rPr lang="en-US" altLang="ko-KR" sz="16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lt1"/>
                </a:solidFill>
                <a:latin typeface="+mn-ea"/>
                <a:ea typeface="+mn-ea"/>
              </a:rPr>
              <a:t>주변의 </a:t>
            </a: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적들의 위치</a:t>
            </a:r>
            <a:r>
              <a:rPr lang="ko-KR" altLang="en-US" sz="1600" dirty="0">
                <a:solidFill>
                  <a:schemeClr val="lt1"/>
                </a:solidFill>
                <a:latin typeface="+mn-ea"/>
                <a:ea typeface="+mn-ea"/>
              </a:rPr>
              <a:t>를</a:t>
            </a: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 빨간 점으로 표시</a:t>
            </a:r>
            <a:endParaRPr sz="1600" dirty="0">
              <a:solidFill>
                <a:schemeClr val="lt1"/>
              </a:solidFill>
              <a:latin typeface="+mn-ea"/>
              <a:ea typeface="+mn-ea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9459525" y="4627931"/>
            <a:ext cx="2566500" cy="72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+mn-ea"/>
              </a:rPr>
              <a:t>장비한</a:t>
            </a: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 무기</a:t>
            </a:r>
            <a:r>
              <a:rPr lang="ko-KR" altLang="en-US" sz="1600" dirty="0">
                <a:solidFill>
                  <a:schemeClr val="lt1"/>
                </a:solidFill>
                <a:latin typeface="+mn-ea"/>
                <a:ea typeface="+mn-ea"/>
              </a:rPr>
              <a:t>를</a:t>
            </a: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 표시하고</a:t>
            </a:r>
            <a:endParaRPr sz="1600" dirty="0">
              <a:solidFill>
                <a:schemeClr val="lt1"/>
              </a:solidFill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lt1"/>
                </a:solidFill>
                <a:latin typeface="+mn-ea"/>
              </a:rPr>
              <a:t>사용</a:t>
            </a: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중인 무기는 강조</a:t>
            </a:r>
            <a:endParaRPr sz="1600" dirty="0">
              <a:solidFill>
                <a:schemeClr val="lt1"/>
              </a:solidFill>
              <a:latin typeface="+mn-ea"/>
              <a:ea typeface="+mn-ea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378150" y="2758520"/>
            <a:ext cx="1895100" cy="66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팀원의 이름과 체력</a:t>
            </a:r>
            <a:r>
              <a:rPr lang="ko-KR" altLang="en-US" sz="1600" dirty="0">
                <a:solidFill>
                  <a:schemeClr val="lt1"/>
                </a:solidFill>
                <a:latin typeface="+mn-ea"/>
                <a:ea typeface="+mn-ea"/>
              </a:rPr>
              <a:t>을 </a:t>
            </a:r>
            <a:r>
              <a:rPr lang="ko-KR" altLang="en-US" sz="1600" dirty="0">
                <a:solidFill>
                  <a:schemeClr val="lt1"/>
                </a:solidFill>
                <a:latin typeface="+mn-ea"/>
              </a:rPr>
              <a:t>표시</a:t>
            </a:r>
            <a:endParaRPr sz="1600" dirty="0">
              <a:solidFill>
                <a:schemeClr val="lt1"/>
              </a:solidFill>
              <a:latin typeface="+mn-ea"/>
              <a:ea typeface="+mn-ea"/>
            </a:endParaRPr>
          </a:p>
        </p:txBody>
      </p:sp>
      <p:cxnSp>
        <p:nvCxnSpPr>
          <p:cNvPr id="235" name="Google Shape;235;p32"/>
          <p:cNvCxnSpPr/>
          <p:nvPr/>
        </p:nvCxnSpPr>
        <p:spPr>
          <a:xfrm>
            <a:off x="385050" y="3396638"/>
            <a:ext cx="2142900" cy="1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32"/>
          <p:cNvSpPr/>
          <p:nvPr/>
        </p:nvSpPr>
        <p:spPr>
          <a:xfrm>
            <a:off x="2527950" y="3176834"/>
            <a:ext cx="705444" cy="98981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8371001" y="5147035"/>
            <a:ext cx="827373" cy="99504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cxnSp>
        <p:nvCxnSpPr>
          <p:cNvPr id="238" name="Google Shape;238;p32"/>
          <p:cNvCxnSpPr>
            <a:cxnSpLocks/>
            <a:stCxn id="237" idx="3"/>
          </p:cNvCxnSpPr>
          <p:nvPr/>
        </p:nvCxnSpPr>
        <p:spPr>
          <a:xfrm flipV="1">
            <a:off x="9198374" y="5316200"/>
            <a:ext cx="262651" cy="32835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2"/>
          <p:cNvCxnSpPr>
            <a:cxnSpLocks/>
          </p:cNvCxnSpPr>
          <p:nvPr/>
        </p:nvCxnSpPr>
        <p:spPr>
          <a:xfrm flipV="1">
            <a:off x="9461025" y="5316200"/>
            <a:ext cx="2478000" cy="12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32"/>
          <p:cNvSpPr/>
          <p:nvPr/>
        </p:nvSpPr>
        <p:spPr>
          <a:xfrm>
            <a:off x="8111050" y="2484613"/>
            <a:ext cx="1076400" cy="1063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cxnSp>
        <p:nvCxnSpPr>
          <p:cNvPr id="241" name="Google Shape;241;p32"/>
          <p:cNvCxnSpPr>
            <a:cxnSpLocks/>
          </p:cNvCxnSpPr>
          <p:nvPr/>
        </p:nvCxnSpPr>
        <p:spPr>
          <a:xfrm>
            <a:off x="9187450" y="3313875"/>
            <a:ext cx="2626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50;p33">
            <a:extLst>
              <a:ext uri="{FF2B5EF4-FFF2-40B4-BE49-F238E27FC236}">
                <a16:creationId xmlns:a16="http://schemas.microsoft.com/office/drawing/2014/main" id="{51933535-DE47-40E9-898E-A9D58179DAFA}"/>
              </a:ext>
            </a:extLst>
          </p:cNvPr>
          <p:cNvSpPr txBox="1"/>
          <p:nvPr/>
        </p:nvSpPr>
        <p:spPr>
          <a:xfrm>
            <a:off x="2195488" y="1916650"/>
            <a:ext cx="7369800" cy="42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+mn-ea"/>
                <a:ea typeface="+mn-ea"/>
              </a:rPr>
              <a:t>1920 X 1280 기준</a:t>
            </a:r>
            <a:endParaRPr sz="1700">
              <a:solidFill>
                <a:schemeClr val="lt1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F3033A-3020-4EDF-BD89-EC2CC3B7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15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50929C1F-5BBD-45CB-AC93-28E131924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91" y="2384048"/>
            <a:ext cx="6830794" cy="384356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FEFEFE"/>
              </a:buClr>
              <a:buSzPts val="4000"/>
            </a:pPr>
            <a:r>
              <a:rPr lang="ko-KR" altLang="en-US" dirty="0">
                <a:latin typeface="+mn-ea"/>
                <a:cs typeface="Century Gothic"/>
                <a:sym typeface="Century Gothic"/>
              </a:rPr>
              <a:t>게임 내 </a:t>
            </a:r>
            <a:r>
              <a:rPr lang="ko-KR" altLang="ko-KR" dirty="0">
                <a:latin typeface="+mn-ea"/>
                <a:cs typeface="Century Gothic"/>
                <a:sym typeface="Century Gothic"/>
              </a:rPr>
              <a:t>UI 디자인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2195488" y="1916650"/>
            <a:ext cx="7369800" cy="429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+mn-ea"/>
                <a:ea typeface="+mn-ea"/>
              </a:rPr>
              <a:t>1920 X 1280 기준</a:t>
            </a:r>
            <a:endParaRPr sz="1700">
              <a:solidFill>
                <a:schemeClr val="lt1"/>
              </a:solidFill>
              <a:latin typeface="+mn-ea"/>
              <a:ea typeface="+mn-ea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7319350" y="3775675"/>
            <a:ext cx="214339" cy="1039800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cxnSp>
        <p:nvCxnSpPr>
          <p:cNvPr id="255" name="Google Shape;255;p33"/>
          <p:cNvCxnSpPr>
            <a:cxnSpLocks/>
            <a:stCxn id="254" idx="3"/>
          </p:cNvCxnSpPr>
          <p:nvPr/>
        </p:nvCxnSpPr>
        <p:spPr>
          <a:xfrm>
            <a:off x="7533689" y="4295575"/>
            <a:ext cx="2048411" cy="101964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3"/>
          <p:cNvSpPr txBox="1"/>
          <p:nvPr/>
        </p:nvSpPr>
        <p:spPr>
          <a:xfrm>
            <a:off x="9582100" y="4897475"/>
            <a:ext cx="2486420" cy="42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남아있는 </a:t>
            </a:r>
            <a:r>
              <a:rPr lang="ko-KR" sz="1600" b="1" dirty="0">
                <a:solidFill>
                  <a:schemeClr val="lt1"/>
                </a:solidFill>
                <a:latin typeface="+mn-ea"/>
                <a:ea typeface="+mn-ea"/>
              </a:rPr>
              <a:t>총알</a:t>
            </a: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 수를 표시</a:t>
            </a:r>
            <a:endParaRPr sz="1600" dirty="0">
              <a:solidFill>
                <a:schemeClr val="lt1"/>
              </a:solidFill>
              <a:latin typeface="+mn-ea"/>
              <a:ea typeface="+mn-ea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7078116" y="3775675"/>
            <a:ext cx="214339" cy="1039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cxnSp>
        <p:nvCxnSpPr>
          <p:cNvPr id="258" name="Google Shape;258;p33"/>
          <p:cNvCxnSpPr>
            <a:cxnSpLocks/>
          </p:cNvCxnSpPr>
          <p:nvPr/>
        </p:nvCxnSpPr>
        <p:spPr>
          <a:xfrm>
            <a:off x="9582100" y="5315215"/>
            <a:ext cx="2386380" cy="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3"/>
          <p:cNvCxnSpPr>
            <a:cxnSpLocks/>
            <a:stCxn id="257" idx="0"/>
          </p:cNvCxnSpPr>
          <p:nvPr/>
        </p:nvCxnSpPr>
        <p:spPr>
          <a:xfrm flipV="1">
            <a:off x="7185286" y="3366964"/>
            <a:ext cx="424554" cy="40871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3"/>
          <p:cNvCxnSpPr>
            <a:cxnSpLocks/>
          </p:cNvCxnSpPr>
          <p:nvPr/>
        </p:nvCxnSpPr>
        <p:spPr>
          <a:xfrm flipV="1">
            <a:off x="7609840" y="3366965"/>
            <a:ext cx="3606800" cy="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3"/>
          <p:cNvSpPr txBox="1"/>
          <p:nvPr/>
        </p:nvSpPr>
        <p:spPr>
          <a:xfrm>
            <a:off x="9528420" y="2511710"/>
            <a:ext cx="19727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남아있는 </a:t>
            </a:r>
            <a:r>
              <a:rPr lang="ko-KR" sz="1600" b="1" dirty="0" err="1">
                <a:solidFill>
                  <a:schemeClr val="lt1"/>
                </a:solidFill>
                <a:latin typeface="+mn-ea"/>
                <a:ea typeface="+mn-ea"/>
              </a:rPr>
              <a:t>부스터</a:t>
            </a:r>
            <a:endParaRPr sz="1600" b="1" dirty="0">
              <a:solidFill>
                <a:schemeClr val="lt1"/>
              </a:solidFill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잔량을 표시하는 세로</a:t>
            </a:r>
            <a:r>
              <a:rPr lang="en-US" altLang="ko-KR" sz="16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chemeClr val="lt1"/>
                </a:solidFill>
                <a:latin typeface="+mn-ea"/>
                <a:ea typeface="+mn-ea"/>
              </a:rPr>
              <a:t>슬라이더</a:t>
            </a:r>
            <a:endParaRPr sz="1600" dirty="0">
              <a:solidFill>
                <a:schemeClr val="lt1"/>
              </a:solidFill>
              <a:latin typeface="+mn-ea"/>
              <a:ea typeface="+mn-ea"/>
            </a:endParaRPr>
          </a:p>
        </p:txBody>
      </p:sp>
      <p:cxnSp>
        <p:nvCxnSpPr>
          <p:cNvPr id="263" name="Google Shape;263;p33"/>
          <p:cNvCxnSpPr>
            <a:cxnSpLocks/>
          </p:cNvCxnSpPr>
          <p:nvPr/>
        </p:nvCxnSpPr>
        <p:spPr>
          <a:xfrm flipH="1">
            <a:off x="2473150" y="2868350"/>
            <a:ext cx="2742288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33"/>
          <p:cNvCxnSpPr/>
          <p:nvPr/>
        </p:nvCxnSpPr>
        <p:spPr>
          <a:xfrm flipH="1">
            <a:off x="2195500" y="2868350"/>
            <a:ext cx="285900" cy="571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3"/>
          <p:cNvCxnSpPr>
            <a:cxnSpLocks/>
          </p:cNvCxnSpPr>
          <p:nvPr/>
        </p:nvCxnSpPr>
        <p:spPr>
          <a:xfrm flipH="1" flipV="1">
            <a:off x="172720" y="3418500"/>
            <a:ext cx="2022755" cy="10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33"/>
          <p:cNvSpPr/>
          <p:nvPr/>
        </p:nvSpPr>
        <p:spPr>
          <a:xfrm>
            <a:off x="5215438" y="2462450"/>
            <a:ext cx="1329900" cy="42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294110" y="2532710"/>
            <a:ext cx="1884565" cy="88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진행중인 게임의</a:t>
            </a:r>
            <a:endParaRPr sz="1600" dirty="0">
              <a:solidFill>
                <a:schemeClr val="lt1"/>
              </a:solidFill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lt1"/>
                </a:solidFill>
                <a:latin typeface="+mn-ea"/>
                <a:ea typeface="+mn-ea"/>
              </a:rPr>
              <a:t>포인트</a:t>
            </a: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ko-KR" sz="1600" dirty="0" err="1">
                <a:solidFill>
                  <a:schemeClr val="lt1"/>
                </a:solidFill>
                <a:latin typeface="+mn-ea"/>
                <a:ea typeface="+mn-ea"/>
              </a:rPr>
              <a:t>or</a:t>
            </a: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ko-KR" sz="1600" b="1" dirty="0" err="1">
                <a:solidFill>
                  <a:schemeClr val="lt1"/>
                </a:solidFill>
                <a:latin typeface="+mn-ea"/>
                <a:ea typeface="+mn-ea"/>
              </a:rPr>
              <a:t>리스폰횟수</a:t>
            </a:r>
            <a:r>
              <a:rPr lang="ko-KR" sz="1600" dirty="0" err="1">
                <a:solidFill>
                  <a:schemeClr val="lt1"/>
                </a:solidFill>
                <a:latin typeface="+mn-ea"/>
                <a:ea typeface="+mn-ea"/>
              </a:rPr>
              <a:t>를</a:t>
            </a:r>
            <a:r>
              <a:rPr lang="en-US" altLang="ko-KR" sz="1600" dirty="0">
                <a:solidFill>
                  <a:schemeClr val="lt1"/>
                </a:solidFill>
                <a:latin typeface="+mn-ea"/>
                <a:ea typeface="+mn-ea"/>
              </a:rPr>
              <a:t> </a:t>
            </a:r>
            <a:r>
              <a:rPr lang="ko-KR" sz="1600" dirty="0">
                <a:solidFill>
                  <a:schemeClr val="lt1"/>
                </a:solidFill>
                <a:latin typeface="+mn-ea"/>
                <a:ea typeface="+mn-ea"/>
              </a:rPr>
              <a:t>표시</a:t>
            </a:r>
            <a:endParaRPr sz="1600" dirty="0">
              <a:solidFill>
                <a:schemeClr val="lt1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F45B99-5E15-4F31-8B86-02448EEE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16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35D95-C430-4AA5-9776-9A8F5B27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dirty="0"/>
              <a:t>중점 연구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7282D-70E7-43DB-821F-1BEFB7181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r>
              <a:rPr lang="en-US" altLang="ko-KR" dirty="0"/>
              <a:t>DirectX12</a:t>
            </a:r>
            <a:r>
              <a:rPr lang="ko-KR" altLang="en-US" dirty="0"/>
              <a:t>를 사용한 </a:t>
            </a:r>
            <a:r>
              <a:rPr lang="en-US" altLang="ko-KR" dirty="0"/>
              <a:t>3D </a:t>
            </a:r>
            <a:r>
              <a:rPr lang="ko-KR" altLang="en-US" dirty="0"/>
              <a:t>클라이언트 구현</a:t>
            </a:r>
            <a:endParaRPr lang="en-US" altLang="ko-KR" dirty="0"/>
          </a:p>
          <a:p>
            <a:r>
              <a:rPr lang="ko-KR" altLang="en-US" dirty="0"/>
              <a:t>환경 매핑을 사용한 금속 재질 표현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매핑을 사용한 질감의 디테일 표현</a:t>
            </a:r>
            <a:endParaRPr lang="en-US" altLang="ko-KR" dirty="0"/>
          </a:p>
          <a:p>
            <a:r>
              <a:rPr lang="ko-KR" altLang="en-US" dirty="0"/>
              <a:t>키프레임 애니메이션</a:t>
            </a:r>
            <a:endParaRPr lang="en-US" altLang="ko-KR" dirty="0"/>
          </a:p>
          <a:p>
            <a:r>
              <a:rPr lang="ko-KR" altLang="en-US" dirty="0"/>
              <a:t>뼈대를 사용하는 </a:t>
            </a:r>
            <a:r>
              <a:rPr lang="ko-KR" altLang="en-US" dirty="0" err="1"/>
              <a:t>스키닝</a:t>
            </a:r>
            <a:r>
              <a:rPr lang="ko-KR" altLang="en-US" dirty="0"/>
              <a:t> 캐릭터 애니메이션</a:t>
            </a:r>
            <a:endParaRPr lang="en-US" altLang="ko-KR" dirty="0"/>
          </a:p>
          <a:p>
            <a:r>
              <a:rPr lang="en-US" altLang="ko-KR" dirty="0"/>
              <a:t>IOCP</a:t>
            </a:r>
            <a:r>
              <a:rPr lang="ko-KR" altLang="en-US" dirty="0"/>
              <a:t>를 사용한 대용량 </a:t>
            </a:r>
            <a:r>
              <a:rPr lang="ko-KR" altLang="en-US" dirty="0" err="1"/>
              <a:t>동접</a:t>
            </a:r>
            <a:r>
              <a:rPr lang="ko-KR" altLang="en-US" dirty="0"/>
              <a:t> 서버 구현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A56737-B7AE-4206-A72F-288B64F52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22" y="572909"/>
            <a:ext cx="3820584" cy="29311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FDC646-8F1F-4466-B076-25C7B420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519" y="3909850"/>
            <a:ext cx="4135894" cy="250096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ABBE1D-E812-472E-ABB7-929312A2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17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09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역할 분담</a:t>
            </a:r>
            <a:endParaRPr>
              <a:latin typeface="+mn-ea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14B6F9-3D92-435A-B056-C4F751C5B4D2}"/>
              </a:ext>
            </a:extLst>
          </p:cNvPr>
          <p:cNvSpPr/>
          <p:nvPr/>
        </p:nvSpPr>
        <p:spPr>
          <a:xfrm>
            <a:off x="1460936" y="2154620"/>
            <a:ext cx="3023807" cy="970450"/>
          </a:xfrm>
          <a:prstGeom prst="rect">
            <a:avLst/>
          </a:prstGeom>
          <a:solidFill>
            <a:srgbClr val="EAB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latin typeface="돋움체" panose="020B0609000101010101" pitchFamily="49" charset="-127"/>
                <a:ea typeface="돋움체" panose="020B0609000101010101" pitchFamily="49" charset="-127"/>
                <a:cs typeface="함초롬바탕" panose="02030604000101010101" pitchFamily="18" charset="-127"/>
              </a:rPr>
              <a:t>서버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C838FF-0CE8-40B9-BC12-749C59CD77F9}"/>
              </a:ext>
            </a:extLst>
          </p:cNvPr>
          <p:cNvSpPr/>
          <p:nvPr/>
        </p:nvSpPr>
        <p:spPr>
          <a:xfrm>
            <a:off x="5626207" y="2154620"/>
            <a:ext cx="5104856" cy="970450"/>
          </a:xfrm>
          <a:prstGeom prst="rect">
            <a:avLst/>
          </a:prstGeom>
          <a:solidFill>
            <a:srgbClr val="83C9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latin typeface="돋움체" panose="020B0609000101010101" pitchFamily="49" charset="-127"/>
                <a:ea typeface="돋움체" panose="020B0609000101010101" pitchFamily="49" charset="-127"/>
                <a:cs typeface="함초롬바탕" panose="02030604000101010101" pitchFamily="18" charset="-127"/>
              </a:rPr>
              <a:t>클라이언트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1A6F39-AC35-45CE-A56E-01F2DF6708FD}"/>
              </a:ext>
            </a:extLst>
          </p:cNvPr>
          <p:cNvSpPr/>
          <p:nvPr/>
        </p:nvSpPr>
        <p:spPr>
          <a:xfrm>
            <a:off x="1460937" y="3279228"/>
            <a:ext cx="3023807" cy="2785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DA37466-F8BE-4710-8E5C-151755563ACA}"/>
              </a:ext>
            </a:extLst>
          </p:cNvPr>
          <p:cNvSpPr/>
          <p:nvPr/>
        </p:nvSpPr>
        <p:spPr>
          <a:xfrm>
            <a:off x="5626207" y="3279228"/>
            <a:ext cx="5104856" cy="2785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672ECCF-5959-4973-AB28-3C7D5E2776E3}"/>
              </a:ext>
            </a:extLst>
          </p:cNvPr>
          <p:cNvSpPr/>
          <p:nvPr/>
        </p:nvSpPr>
        <p:spPr>
          <a:xfrm>
            <a:off x="2109157" y="3909848"/>
            <a:ext cx="1727363" cy="1524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>
                <a:solidFill>
                  <a:schemeClr val="bg2"/>
                </a:solidFill>
              </a:rPr>
              <a:t>김대훈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EEE7643-8297-43E3-9954-9F2F5EEA63DD}"/>
              </a:ext>
            </a:extLst>
          </p:cNvPr>
          <p:cNvSpPr/>
          <p:nvPr/>
        </p:nvSpPr>
        <p:spPr>
          <a:xfrm>
            <a:off x="6170242" y="3862052"/>
            <a:ext cx="1727363" cy="1524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bg2"/>
                </a:solidFill>
              </a:rPr>
              <a:t>박진수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DA43143-9F69-4EE0-82A3-3EEF77BB539D}"/>
              </a:ext>
            </a:extLst>
          </p:cNvPr>
          <p:cNvSpPr/>
          <p:nvPr/>
        </p:nvSpPr>
        <p:spPr>
          <a:xfrm>
            <a:off x="8441640" y="3862052"/>
            <a:ext cx="1727363" cy="15240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bg2"/>
                </a:solidFill>
              </a:rPr>
              <a:t>윤도균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6DA9E73-BDE0-4512-9CC8-650E0CA0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18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예상 일정</a:t>
            </a:r>
            <a:endParaRPr lang="ko-KR" altLang="en-US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8EE494-DEFD-4D97-83CF-5AB1D59D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07" y="2567152"/>
            <a:ext cx="9467783" cy="353935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05A81-D74D-4C76-BA5F-14830C40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19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1772239" y="1734857"/>
            <a:ext cx="2444758" cy="338828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5500" b="1" i="0" u="none" strike="noStrike" cap="none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Century Gothic"/>
              </a:rPr>
              <a:t>목차</a:t>
            </a:r>
            <a:endParaRPr lang="ko-KR" altLang="en-US" sz="5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prstGeom prst="rect">
            <a:avLst/>
          </a:prstGeom>
          <a:effectLst/>
        </p:spPr>
        <p:txBody>
          <a:bodyPr spcFirstLastPara="1" lIns="91425" tIns="45700" rIns="91425" bIns="45700" anchorCtr="0">
            <a:normAutofit/>
          </a:bodyPr>
          <a:lstStyle/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컨셉</a:t>
            </a:r>
            <a:r>
              <a:rPr lang="en-US" altLang="ko-KR" dirty="0">
                <a:latin typeface="+mn-ea"/>
                <a:ea typeface="+mn-ea"/>
              </a:rPr>
              <a:t>..................................................3~16</a:t>
            </a:r>
            <a:endParaRPr lang="ko-KR" altLang="en-US" dirty="0">
              <a:latin typeface="+mn-ea"/>
              <a:ea typeface="+mn-ea"/>
            </a:endParaRPr>
          </a:p>
          <a:p>
            <a:pPr marL="869950" lvl="1">
              <a:spcBef>
                <a:spcPts val="0"/>
              </a:spcBef>
              <a:buSzPts val="1600"/>
            </a:pPr>
            <a:r>
              <a:rPr lang="ko-KR" dirty="0">
                <a:latin typeface="+mn-ea"/>
                <a:ea typeface="+mn-ea"/>
              </a:rPr>
              <a:t>게임 컨셉</a:t>
            </a:r>
            <a:r>
              <a:rPr lang="en-US" altLang="ko-KR" dirty="0">
                <a:latin typeface="+mn-ea"/>
                <a:ea typeface="+mn-ea"/>
              </a:rPr>
              <a:t>.........................3~11</a:t>
            </a:r>
            <a:endParaRPr lang="ko-KR" altLang="en-US" dirty="0">
              <a:latin typeface="+mn-ea"/>
              <a:ea typeface="+mn-ea"/>
            </a:endParaRPr>
          </a:p>
          <a:p>
            <a:pPr marL="869950" lvl="1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스테이지</a:t>
            </a:r>
            <a:r>
              <a:rPr lang="en-US" altLang="ko-KR" dirty="0">
                <a:latin typeface="+mn-ea"/>
                <a:ea typeface="+mn-ea"/>
              </a:rPr>
              <a:t>..........................12~14</a:t>
            </a:r>
            <a:endParaRPr lang="ko-KR" altLang="en-US" dirty="0">
              <a:latin typeface="+mn-ea"/>
              <a:ea typeface="+mn-ea"/>
            </a:endParaRPr>
          </a:p>
          <a:p>
            <a:pPr marL="869950" lvl="1">
              <a:spcBef>
                <a:spcPts val="0"/>
              </a:spcBef>
              <a:buSzPts val="1600"/>
            </a:pPr>
            <a:r>
              <a:rPr lang="ko-KR" dirty="0">
                <a:latin typeface="+mn-ea"/>
                <a:ea typeface="+mn-ea"/>
              </a:rPr>
              <a:t>UI</a:t>
            </a:r>
            <a:r>
              <a:rPr lang="en-US" altLang="ko-KR" dirty="0">
                <a:latin typeface="+mn-ea"/>
                <a:ea typeface="+mn-ea"/>
              </a:rPr>
              <a:t>........................................15,16</a:t>
            </a:r>
            <a:endParaRPr lang="ko-KR" altLang="en-US" dirty="0">
              <a:latin typeface="+mn-ea"/>
              <a:ea typeface="+mn-ea"/>
            </a:endParaRPr>
          </a:p>
          <a:p>
            <a:pPr marL="914400" marR="0" lvl="1" indent="-330200" rtl="0">
              <a:spcBef>
                <a:spcPts val="0"/>
              </a:spcBef>
              <a:buSzPts val="1600"/>
              <a:buChar char="-"/>
            </a:pPr>
            <a:endParaRPr lang="ko-KR" altLang="en-US" dirty="0">
              <a:latin typeface="+mn-ea"/>
              <a:ea typeface="+mn-ea"/>
            </a:endParaRPr>
          </a:p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개발 내용</a:t>
            </a:r>
            <a:r>
              <a:rPr lang="en-US" altLang="ko-KR" dirty="0">
                <a:latin typeface="+mn-ea"/>
                <a:ea typeface="+mn-ea"/>
              </a:rPr>
              <a:t>..........................................17</a:t>
            </a:r>
            <a:endParaRPr lang="ko-KR" altLang="en-US" dirty="0">
              <a:latin typeface="+mn-ea"/>
              <a:ea typeface="+mn-ea"/>
            </a:endParaRPr>
          </a:p>
          <a:p>
            <a:pPr marL="914400" marR="0" lvl="1" indent="-330200" rtl="0">
              <a:spcBef>
                <a:spcPts val="0"/>
              </a:spcBef>
              <a:buSzPts val="1600"/>
              <a:buChar char="-"/>
            </a:pPr>
            <a:endParaRPr lang="ko-KR" altLang="en-US" dirty="0">
              <a:latin typeface="+mn-ea"/>
              <a:ea typeface="+mn-ea"/>
            </a:endParaRPr>
          </a:p>
          <a:p>
            <a:pPr marL="584200" marR="0" lvl="0" indent="-457200" rtl="0"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구현 계획</a:t>
            </a:r>
            <a:r>
              <a:rPr lang="en-US" altLang="ko-KR" dirty="0">
                <a:latin typeface="+mn-ea"/>
                <a:ea typeface="+mn-ea"/>
              </a:rPr>
              <a:t>.......................................</a:t>
            </a:r>
            <a:r>
              <a:rPr lang="en-US" altLang="ko-KR" dirty="0">
                <a:latin typeface="+mn-ea"/>
              </a:rPr>
              <a:t>18~19</a:t>
            </a:r>
            <a:endParaRPr lang="ko-KR" altLang="en-US" dirty="0">
              <a:latin typeface="+mn-ea"/>
              <a:ea typeface="+mn-ea"/>
            </a:endParaRPr>
          </a:p>
          <a:p>
            <a:pPr marL="869950" lvl="1">
              <a:spcBef>
                <a:spcPts val="0"/>
              </a:spcBef>
              <a:buSzPts val="1600"/>
            </a:pPr>
            <a:r>
              <a:rPr lang="ko-KR" dirty="0">
                <a:latin typeface="+mn-ea"/>
                <a:ea typeface="+mn-ea"/>
              </a:rPr>
              <a:t>역할 분담</a:t>
            </a:r>
            <a:r>
              <a:rPr lang="en-US" altLang="ko-KR" dirty="0">
                <a:latin typeface="+mn-ea"/>
                <a:ea typeface="+mn-ea"/>
              </a:rPr>
              <a:t>...............................</a:t>
            </a:r>
            <a:r>
              <a:rPr lang="en-US" altLang="ko-KR" dirty="0">
                <a:latin typeface="+mn-ea"/>
              </a:rPr>
              <a:t>18</a:t>
            </a:r>
            <a:endParaRPr lang="ko-KR" altLang="en-US" dirty="0">
              <a:latin typeface="+mn-ea"/>
              <a:ea typeface="+mn-ea"/>
            </a:endParaRPr>
          </a:p>
          <a:p>
            <a:pPr marL="869950" lvl="1">
              <a:spcBef>
                <a:spcPts val="0"/>
              </a:spcBef>
              <a:buSzPts val="1600"/>
            </a:pPr>
            <a:r>
              <a:rPr lang="ko-KR" dirty="0">
                <a:latin typeface="+mn-ea"/>
                <a:ea typeface="+mn-ea"/>
              </a:rPr>
              <a:t>예상 개발 일정</a:t>
            </a:r>
            <a:r>
              <a:rPr lang="en-US" altLang="ko-KR" dirty="0">
                <a:latin typeface="+mn-ea"/>
                <a:ea typeface="+mn-ea"/>
              </a:rPr>
              <a:t>....................19</a:t>
            </a:r>
            <a:endParaRPr lang="ko-KR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>
              <a:latin typeface="+mn-ea"/>
              <a:ea typeface="+mn-e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‘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SD건담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캡슐파이터’를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모방한 3</a:t>
            </a:r>
            <a:r>
              <a:rPr lang="ko-KR" dirty="0">
                <a:latin typeface="+mn-ea"/>
                <a:ea typeface="+mn-ea"/>
              </a:rPr>
              <a:t>인칭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비행슈팅액션게임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" name="Google Shape;150;p21">
            <a:extLst>
              <a:ext uri="{FF2B5EF4-FFF2-40B4-BE49-F238E27FC236}">
                <a16:creationId xmlns:a16="http://schemas.microsoft.com/office/drawing/2014/main" id="{762FD908-F87D-4F47-BC41-22319CC843FF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장르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3A105-78EF-452C-9B23-0F44E1C8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D1737B-191C-4158-A683-29DF418F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1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6CC66B-154A-404C-8CAD-06D0A47E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3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서로 잡아먹고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잡아먹히는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상성 관계에서의 전투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950" y="2964250"/>
            <a:ext cx="3532975" cy="33693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6" name="Google Shape;150;p21">
            <a:extLst>
              <a:ext uri="{FF2B5EF4-FFF2-40B4-BE49-F238E27FC236}">
                <a16:creationId xmlns:a16="http://schemas.microsoft.com/office/drawing/2014/main" id="{8DC0C48E-1C81-4F79-8EE2-9FD613DF000B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상성 시스템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2" name="별: 꼭짓점 24개 1">
            <a:extLst>
              <a:ext uri="{FF2B5EF4-FFF2-40B4-BE49-F238E27FC236}">
                <a16:creationId xmlns:a16="http://schemas.microsoft.com/office/drawing/2014/main" id="{7783C5AB-5E33-4C6D-A58F-F52C6286951F}"/>
              </a:ext>
            </a:extLst>
          </p:cNvPr>
          <p:cNvSpPr/>
          <p:nvPr/>
        </p:nvSpPr>
        <p:spPr>
          <a:xfrm>
            <a:off x="5544655" y="2919090"/>
            <a:ext cx="4378960" cy="1544320"/>
          </a:xfrm>
          <a:prstGeom prst="star24">
            <a:avLst/>
          </a:prstGeom>
          <a:solidFill>
            <a:srgbClr val="F25A3C"/>
          </a:solidFill>
          <a:ln>
            <a:solidFill>
              <a:srgbClr val="DF320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>
                <a:latin typeface="+mn-ea"/>
              </a:rPr>
              <a:t>상성 타입에 대해 데미지가 증가</a:t>
            </a:r>
          </a:p>
        </p:txBody>
      </p:sp>
      <p:sp>
        <p:nvSpPr>
          <p:cNvPr id="8" name="별: 꼭짓점 24개 7">
            <a:extLst>
              <a:ext uri="{FF2B5EF4-FFF2-40B4-BE49-F238E27FC236}">
                <a16:creationId xmlns:a16="http://schemas.microsoft.com/office/drawing/2014/main" id="{C76B2159-83AC-4FC3-800B-2D81BF883054}"/>
              </a:ext>
            </a:extLst>
          </p:cNvPr>
          <p:cNvSpPr/>
          <p:nvPr/>
        </p:nvSpPr>
        <p:spPr>
          <a:xfrm>
            <a:off x="7237191" y="4551904"/>
            <a:ext cx="4378960" cy="1544320"/>
          </a:xfrm>
          <a:prstGeom prst="star24">
            <a:avLst/>
          </a:prstGeom>
          <a:solidFill>
            <a:srgbClr val="00B050"/>
          </a:solidFill>
          <a:ln>
            <a:solidFill>
              <a:srgbClr val="007E3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 err="1">
                <a:latin typeface="+mn-ea"/>
              </a:rPr>
              <a:t>역상성</a:t>
            </a:r>
            <a:r>
              <a:rPr lang="ko-KR" altLang="en-US" b="1" dirty="0">
                <a:latin typeface="+mn-ea"/>
              </a:rPr>
              <a:t> 타입에 대해 데미지가 감소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B75E6B-58F5-409C-AFC2-72828852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4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idx="1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>
                <a:latin typeface="+mn-ea"/>
                <a:ea typeface="+mn-ea"/>
              </a:rPr>
              <a:t>근거리, 중거리, 원거리용 무기 3개를 </a:t>
            </a:r>
            <a:r>
              <a:rPr lang="ko-KR" altLang="en-US" dirty="0">
                <a:latin typeface="+mn-ea"/>
              </a:rPr>
              <a:t>지니고</a:t>
            </a:r>
            <a:r>
              <a:rPr lang="ko-KR" dirty="0">
                <a:latin typeface="+mn-ea"/>
                <a:ea typeface="+mn-ea"/>
              </a:rPr>
              <a:t> 시작</a:t>
            </a:r>
            <a:endParaRPr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dirty="0">
                <a:latin typeface="+mn-ea"/>
                <a:ea typeface="+mn-ea"/>
              </a:rPr>
              <a:t>상황에 따라 필요한 무기를 바꿔가며 싸</a:t>
            </a:r>
            <a:r>
              <a:rPr lang="ko-KR" altLang="en-US" dirty="0">
                <a:latin typeface="+mn-ea"/>
                <a:ea typeface="+mn-ea"/>
              </a:rPr>
              <a:t>울 수 있</a:t>
            </a:r>
            <a:r>
              <a:rPr lang="ko-KR" dirty="0">
                <a:latin typeface="+mn-ea"/>
                <a:ea typeface="+mn-ea"/>
              </a:rPr>
              <a:t>다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endParaRPr dirty="0">
              <a:latin typeface="+mn-ea"/>
              <a:ea typeface="+mn-ea"/>
            </a:endParaRPr>
          </a:p>
        </p:txBody>
      </p:sp>
      <p:pic>
        <p:nvPicPr>
          <p:cNvPr id="179" name="Google Shape;179;p25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60" y="3311509"/>
            <a:ext cx="4021721" cy="170700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0" name="Google Shape;180;p25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680" y="4507092"/>
            <a:ext cx="3768290" cy="210323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1" name="Google Shape;181;p25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474" y="3429000"/>
            <a:ext cx="4761166" cy="173782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150;p21">
            <a:extLst>
              <a:ext uri="{FF2B5EF4-FFF2-40B4-BE49-F238E27FC236}">
                <a16:creationId xmlns:a16="http://schemas.microsoft.com/office/drawing/2014/main" id="{8B46AF1E-4172-4E11-9693-5FF9FC1F1E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0" name="Google Shape;150;p21">
            <a:extLst>
              <a:ext uri="{FF2B5EF4-FFF2-40B4-BE49-F238E27FC236}">
                <a16:creationId xmlns:a16="http://schemas.microsoft.com/office/drawing/2014/main" id="{2904A6AB-4F93-4A6C-87AA-099F95C902A6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무기 시스템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2F4885-1A8B-4727-80AA-585F1FB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5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FEFEFE"/>
              </a:buClr>
              <a:buSzPts val="4000"/>
            </a:pPr>
            <a:r>
              <a:rPr lang="ko-KR" altLang="ko-KR" dirty="0">
                <a:latin typeface="+mn-ea"/>
                <a:cs typeface="Century Gothic"/>
                <a:sym typeface="Century Gothic"/>
              </a:rPr>
              <a:t>게임 컨셉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idx="1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dirty="0" err="1">
                <a:latin typeface="+mn-ea"/>
                <a:ea typeface="+mn-ea"/>
              </a:rPr>
              <a:t>부스터</a:t>
            </a:r>
            <a:r>
              <a:rPr lang="ko-KR" altLang="en-US" dirty="0">
                <a:latin typeface="+mn-ea"/>
                <a:ea typeface="+mn-ea"/>
              </a:rPr>
              <a:t> 게이지를 사용해 비행한다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7" name="Google Shape;138;p19">
            <a:extLst>
              <a:ext uri="{FF2B5EF4-FFF2-40B4-BE49-F238E27FC236}">
                <a16:creationId xmlns:a16="http://schemas.microsoft.com/office/drawing/2014/main" id="{9BD69C8C-F14A-444F-8FAA-FE6EB15525D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322" y="2359900"/>
            <a:ext cx="5693388" cy="4050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8" name="Google Shape;150;p21">
            <a:extLst>
              <a:ext uri="{FF2B5EF4-FFF2-40B4-BE49-F238E27FC236}">
                <a16:creationId xmlns:a16="http://schemas.microsoft.com/office/drawing/2014/main" id="{56631065-C555-4775-A283-F5068BB32965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비행 시스템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D0C2DB-2F67-4EC6-BCBC-0DF90FCFF16E}"/>
              </a:ext>
            </a:extLst>
          </p:cNvPr>
          <p:cNvSpPr/>
          <p:nvPr/>
        </p:nvSpPr>
        <p:spPr>
          <a:xfrm>
            <a:off x="7535917" y="5654566"/>
            <a:ext cx="1975945" cy="341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7CADBF7-4C05-4A8A-95E3-51D6A14A10BB}"/>
              </a:ext>
            </a:extLst>
          </p:cNvPr>
          <p:cNvCxnSpPr/>
          <p:nvPr/>
        </p:nvCxnSpPr>
        <p:spPr>
          <a:xfrm>
            <a:off x="4750676" y="4256690"/>
            <a:ext cx="2785241" cy="13978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C30456-601F-479D-A68D-FBCB67D8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6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idx="1"/>
          </p:nvPr>
        </p:nvSpPr>
        <p:spPr>
          <a:xfrm>
            <a:off x="818712" y="3429000"/>
            <a:ext cx="10554600" cy="242988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8000"/>
            </a:pP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체력, 방어력, </a:t>
            </a:r>
            <a:r>
              <a:rPr lang="ko-KR" altLang="en-US" sz="1700" dirty="0">
                <a:solidFill>
                  <a:srgbClr val="FFFFFF"/>
                </a:solidFill>
                <a:latin typeface="+mn-ea"/>
              </a:rPr>
              <a:t>이동속도</a:t>
            </a: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가 높</a:t>
            </a:r>
            <a:r>
              <a:rPr lang="ko-KR" altLang="en-US" sz="1700" dirty="0">
                <a:solidFill>
                  <a:srgbClr val="FFFFFF"/>
                </a:solidFill>
                <a:latin typeface="+mn-ea"/>
              </a:rPr>
              <a:t>은 근접 전투 특화 타입</a:t>
            </a:r>
            <a:endParaRPr lang="en-US" altLang="ko-KR" sz="1700" dirty="0">
              <a:solidFill>
                <a:srgbClr val="FFFF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8000"/>
            </a:pPr>
            <a:r>
              <a:rPr lang="ko-KR" altLang="en-US" sz="1700" dirty="0">
                <a:solidFill>
                  <a:srgbClr val="FFFFFF"/>
                </a:solidFill>
                <a:latin typeface="+mn-ea"/>
                <a:ea typeface="+mn-ea"/>
              </a:rPr>
              <a:t>수평 </a:t>
            </a:r>
            <a:r>
              <a:rPr lang="ko-KR" altLang="en-US" sz="1700" dirty="0">
                <a:solidFill>
                  <a:srgbClr val="FFFFFF"/>
                </a:solidFill>
                <a:latin typeface="+mn-ea"/>
              </a:rPr>
              <a:t>이동시 </a:t>
            </a: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부스터를 </a:t>
            </a:r>
            <a:r>
              <a:rPr lang="ko-KR" altLang="en-US" sz="1700" dirty="0">
                <a:solidFill>
                  <a:srgbClr val="FFFFFF"/>
                </a:solidFill>
                <a:latin typeface="+mn-ea"/>
                <a:ea typeface="+mn-ea"/>
              </a:rPr>
              <a:t>소모하는 양이 적다</a:t>
            </a:r>
            <a:endParaRPr lang="en-US" altLang="ko-KR" sz="1700" dirty="0">
              <a:solidFill>
                <a:srgbClr val="FFFF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8000"/>
            </a:pPr>
            <a:r>
              <a:rPr lang="ko-KR" altLang="en-US" sz="1700" dirty="0">
                <a:solidFill>
                  <a:srgbClr val="FFFFFF"/>
                </a:solidFill>
                <a:latin typeface="+mn-ea"/>
                <a:ea typeface="+mn-ea"/>
              </a:rPr>
              <a:t>시야가 좁고 </a:t>
            </a: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자동</a:t>
            </a:r>
            <a:r>
              <a:rPr lang="en-US" altLang="ko-KR" sz="1700" dirty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조준</a:t>
            </a:r>
            <a:r>
              <a:rPr lang="ko-KR" altLang="en-US" sz="1700" dirty="0">
                <a:solidFill>
                  <a:srgbClr val="FFFFFF"/>
                </a:solidFill>
                <a:latin typeface="+mn-ea"/>
                <a:ea typeface="+mn-ea"/>
              </a:rPr>
              <a:t>이 되는</a:t>
            </a: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 거리가 짧</a:t>
            </a:r>
            <a:r>
              <a:rPr lang="ko-KR" altLang="en-US" sz="1700" dirty="0">
                <a:solidFill>
                  <a:srgbClr val="FFFFFF"/>
                </a:solidFill>
                <a:latin typeface="+mn-ea"/>
                <a:ea typeface="+mn-ea"/>
              </a:rPr>
              <a:t>다</a:t>
            </a:r>
            <a:endParaRPr sz="17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7" name="Google Shape;150;p21">
            <a:extLst>
              <a:ext uri="{FF2B5EF4-FFF2-40B4-BE49-F238E27FC236}">
                <a16:creationId xmlns:a16="http://schemas.microsoft.com/office/drawing/2014/main" id="{E511CBAA-507F-4CC5-99DC-5B07EAD3C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C5E08-F399-49DE-AB64-E50DD6FA0FC3}"/>
              </a:ext>
            </a:extLst>
          </p:cNvPr>
          <p:cNvSpPr txBox="1"/>
          <p:nvPr/>
        </p:nvSpPr>
        <p:spPr>
          <a:xfrm>
            <a:off x="818700" y="2460412"/>
            <a:ext cx="2646878" cy="553998"/>
          </a:xfrm>
          <a:prstGeom prst="rect">
            <a:avLst/>
          </a:prstGeom>
          <a:solidFill>
            <a:srgbClr val="F25A3C"/>
          </a:solidFill>
          <a:ln>
            <a:noFill/>
          </a:ln>
          <a:effectLst>
            <a:glow rad="228600">
              <a:srgbClr val="F25A3C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근거리 캐릭터</a:t>
            </a:r>
          </a:p>
        </p:txBody>
      </p:sp>
      <p:sp>
        <p:nvSpPr>
          <p:cNvPr id="12" name="Google Shape;150;p21">
            <a:extLst>
              <a:ext uri="{FF2B5EF4-FFF2-40B4-BE49-F238E27FC236}">
                <a16:creationId xmlns:a16="http://schemas.microsoft.com/office/drawing/2014/main" id="{5872F836-7497-4E86-A152-ED0D24C8795F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상성 시스템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96359-A408-45BE-A732-9FF6F5D3ACF9}"/>
              </a:ext>
            </a:extLst>
          </p:cNvPr>
          <p:cNvSpPr txBox="1"/>
          <p:nvPr/>
        </p:nvSpPr>
        <p:spPr>
          <a:xfrm>
            <a:off x="7735613" y="3859924"/>
            <a:ext cx="296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모델링 사진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없으면 이 대화상자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135FB4-BAEF-4E62-93AA-9D4B0C17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7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idx="1"/>
          </p:nvPr>
        </p:nvSpPr>
        <p:spPr>
          <a:xfrm>
            <a:off x="818712" y="3428999"/>
            <a:ext cx="10554600" cy="242988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480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전체적으로 밸런스 잡힌 성능</a:t>
            </a:r>
            <a:endParaRPr lang="en-US" altLang="ko-KR" sz="17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30480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ko-KR" altLang="en-US" sz="1700" dirty="0">
                <a:solidFill>
                  <a:srgbClr val="FFFFFF"/>
                </a:solidFill>
                <a:latin typeface="+mn-ea"/>
              </a:rPr>
              <a:t>모든 능력치가 중간에 있는 표준 캐릭터</a:t>
            </a:r>
            <a:endParaRPr sz="17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6" name="Google Shape;150;p21">
            <a:extLst>
              <a:ext uri="{FF2B5EF4-FFF2-40B4-BE49-F238E27FC236}">
                <a16:creationId xmlns:a16="http://schemas.microsoft.com/office/drawing/2014/main" id="{B4D45506-10D1-44F0-9B6C-49ADC3049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" name="Google Shape;150;p21">
            <a:extLst>
              <a:ext uri="{FF2B5EF4-FFF2-40B4-BE49-F238E27FC236}">
                <a16:creationId xmlns:a16="http://schemas.microsoft.com/office/drawing/2014/main" id="{B72491F5-7D1D-4D56-B5FC-0B88B35C6A06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상성 시스템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F2EC5-F280-4C97-B18F-1538EE237891}"/>
              </a:ext>
            </a:extLst>
          </p:cNvPr>
          <p:cNvSpPr txBox="1"/>
          <p:nvPr/>
        </p:nvSpPr>
        <p:spPr>
          <a:xfrm>
            <a:off x="818700" y="2460412"/>
            <a:ext cx="2646878" cy="553998"/>
          </a:xfrm>
          <a:prstGeom prst="rect">
            <a:avLst/>
          </a:prstGeom>
          <a:solidFill>
            <a:srgbClr val="4537FF"/>
          </a:solidFill>
          <a:ln>
            <a:noFill/>
          </a:ln>
          <a:effectLst>
            <a:glow rad="228600">
              <a:srgbClr val="0070C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중거리 캐릭터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7D604-1060-4548-BA58-D5E4DAFEA66D}"/>
              </a:ext>
            </a:extLst>
          </p:cNvPr>
          <p:cNvSpPr txBox="1"/>
          <p:nvPr/>
        </p:nvSpPr>
        <p:spPr>
          <a:xfrm>
            <a:off x="7735613" y="3859924"/>
            <a:ext cx="296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모델링 사진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없으면 이 대화상자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6666DE-B1F1-44CA-979C-36974721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8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idx="1"/>
          </p:nvPr>
        </p:nvSpPr>
        <p:spPr>
          <a:xfrm>
            <a:off x="818712" y="3428999"/>
            <a:ext cx="10554600" cy="242988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480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체력, 방어력, </a:t>
            </a:r>
            <a:r>
              <a:rPr lang="ko-KR" altLang="en-US" sz="1700" dirty="0">
                <a:solidFill>
                  <a:srgbClr val="FFFFFF"/>
                </a:solidFill>
                <a:latin typeface="+mn-ea"/>
              </a:rPr>
              <a:t>이동속도</a:t>
            </a: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가 낮음</a:t>
            </a:r>
            <a:endParaRPr sz="17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30480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ko-KR" altLang="en-US" sz="1700" dirty="0">
                <a:solidFill>
                  <a:srgbClr val="FFFFFF"/>
                </a:solidFill>
                <a:latin typeface="+mn-ea"/>
              </a:rPr>
              <a:t>수직 이동시 부스터를 소모하는 양이 적다</a:t>
            </a:r>
            <a:endParaRPr sz="1700" dirty="0">
              <a:solidFill>
                <a:srgbClr val="FFFFFF"/>
              </a:solidFill>
              <a:latin typeface="+mn-ea"/>
              <a:ea typeface="+mn-ea"/>
            </a:endParaRPr>
          </a:p>
          <a:p>
            <a:pPr marL="30480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시야</a:t>
            </a:r>
            <a:r>
              <a:rPr lang="ko-KR" altLang="en-US" sz="1700" dirty="0">
                <a:solidFill>
                  <a:srgbClr val="FFFFFF"/>
                </a:solidFill>
                <a:latin typeface="+mn-ea"/>
                <a:ea typeface="+mn-ea"/>
              </a:rPr>
              <a:t>가 멀고</a:t>
            </a: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 자동</a:t>
            </a:r>
            <a:r>
              <a:rPr lang="en-US" altLang="ko-KR" sz="1700" dirty="0">
                <a:solidFill>
                  <a:srgbClr val="FFFFFF"/>
                </a:solidFill>
                <a:latin typeface="+mn-ea"/>
                <a:ea typeface="+mn-ea"/>
              </a:rPr>
              <a:t> </a:t>
            </a: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조준</a:t>
            </a:r>
            <a:r>
              <a:rPr lang="ko-KR" altLang="en-US" sz="1700" dirty="0">
                <a:solidFill>
                  <a:srgbClr val="FFFFFF"/>
                </a:solidFill>
                <a:latin typeface="+mn-ea"/>
                <a:ea typeface="+mn-ea"/>
              </a:rPr>
              <a:t>이 되는</a:t>
            </a:r>
            <a:r>
              <a:rPr lang="ko-KR" sz="1700" dirty="0">
                <a:solidFill>
                  <a:srgbClr val="FFFFFF"/>
                </a:solidFill>
                <a:latin typeface="+mn-ea"/>
                <a:ea typeface="+mn-ea"/>
              </a:rPr>
              <a:t> 거리가 </a:t>
            </a:r>
            <a:r>
              <a:rPr lang="ko-KR" altLang="en-US" sz="1700" dirty="0">
                <a:solidFill>
                  <a:srgbClr val="FFFFFF"/>
                </a:solidFill>
                <a:latin typeface="+mn-ea"/>
              </a:rPr>
              <a:t>길다</a:t>
            </a:r>
            <a:endParaRPr sz="17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6" name="Google Shape;150;p21">
            <a:extLst>
              <a:ext uri="{FF2B5EF4-FFF2-40B4-BE49-F238E27FC236}">
                <a16:creationId xmlns:a16="http://schemas.microsoft.com/office/drawing/2014/main" id="{59139AFA-0125-458A-9CC0-61A932BE1F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7" name="Google Shape;150;p21">
            <a:extLst>
              <a:ext uri="{FF2B5EF4-FFF2-40B4-BE49-F238E27FC236}">
                <a16:creationId xmlns:a16="http://schemas.microsoft.com/office/drawing/2014/main" id="{38EBC181-681C-402C-A616-4426BA3559B1}"/>
              </a:ext>
            </a:extLst>
          </p:cNvPr>
          <p:cNvSpPr txBox="1">
            <a:spLocks/>
          </p:cNvSpPr>
          <p:nvPr/>
        </p:nvSpPr>
        <p:spPr>
          <a:xfrm>
            <a:off x="818712" y="1299292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상성 시스템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D346F-C297-44F7-8D85-94EF57EC9B36}"/>
              </a:ext>
            </a:extLst>
          </p:cNvPr>
          <p:cNvSpPr txBox="1"/>
          <p:nvPr/>
        </p:nvSpPr>
        <p:spPr>
          <a:xfrm>
            <a:off x="818700" y="2460412"/>
            <a:ext cx="2646878" cy="553998"/>
          </a:xfrm>
          <a:prstGeom prst="rect">
            <a:avLst/>
          </a:prstGeom>
          <a:solidFill>
            <a:srgbClr val="00D25F"/>
          </a:solidFill>
          <a:ln>
            <a:noFill/>
          </a:ln>
          <a:effectLst>
            <a:glow rad="228600">
              <a:srgbClr val="00B05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원거리 캐릭터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C4144D-48B1-454D-AC8C-154E611EE9E4}"/>
              </a:ext>
            </a:extLst>
          </p:cNvPr>
          <p:cNvSpPr txBox="1"/>
          <p:nvPr/>
        </p:nvSpPr>
        <p:spPr>
          <a:xfrm>
            <a:off x="7735613" y="3859924"/>
            <a:ext cx="296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모델링 사진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없으면 이 대화상자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B9EBDD-EB5F-4926-9C99-A4D52E55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05C2-50D5-44AC-866D-A51ECBF004AC}" type="slidenum">
              <a:rPr lang="ko-KR" altLang="en-US" smtClean="0"/>
              <a:pPr/>
              <a:t>9</a:t>
            </a:fld>
            <a:r>
              <a:rPr lang="en-US" altLang="ko-KR"/>
              <a:t>/19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명언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</TotalTime>
  <Words>544</Words>
  <Application>Microsoft Office PowerPoint</Application>
  <PresentationFormat>와이드스크린</PresentationFormat>
  <Paragraphs>150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Noto Sans Symbols</vt:lpstr>
      <vt:lpstr>돋움체</vt:lpstr>
      <vt:lpstr>맑은 고딕</vt:lpstr>
      <vt:lpstr>함초롬돋움</vt:lpstr>
      <vt:lpstr>함초롬바탕</vt:lpstr>
      <vt:lpstr>휴먼모음T</vt:lpstr>
      <vt:lpstr>휴먼엑스포</vt:lpstr>
      <vt:lpstr>Adobe Garamond Pro</vt:lpstr>
      <vt:lpstr>Century Gothic</vt:lpstr>
      <vt:lpstr>Wingdings 2</vt:lpstr>
      <vt:lpstr>명언</vt:lpstr>
      <vt:lpstr> 알약전사</vt:lpstr>
      <vt:lpstr>목차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게임 컨셉</vt:lpstr>
      <vt:lpstr>스테이지 기획 </vt:lpstr>
      <vt:lpstr>스테이지 기획 </vt:lpstr>
      <vt:lpstr>스테이지 기획 </vt:lpstr>
      <vt:lpstr>게임 내 UI 디자인</vt:lpstr>
      <vt:lpstr>게임 내 UI 디자인</vt:lpstr>
      <vt:lpstr>중점 연구 과제</vt:lpstr>
      <vt:lpstr>역할 분담</vt:lpstr>
      <vt:lpstr>예상 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 프레젠테이션에 추가해야할 내용은 여기에</dc:title>
  <dc:creator>도균 윤</dc:creator>
  <cp:lastModifiedBy>도균 윤</cp:lastModifiedBy>
  <cp:revision>1</cp:revision>
  <dcterms:created xsi:type="dcterms:W3CDTF">2018-12-08T15:53:36Z</dcterms:created>
  <dcterms:modified xsi:type="dcterms:W3CDTF">2018-12-10T18:50:17Z</dcterms:modified>
</cp:coreProperties>
</file>